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05AB-6DFC-76AD-6983-43424397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29156-E10F-1ACD-8C44-005DE285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42B5D-D63F-5C1E-20AE-23C74914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99F3F-FBDE-FF8D-EA26-7F0EB0D3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4359D-E4D3-C73B-7463-455EE5B6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7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6144-0762-CB2C-F200-3AE55FC8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E7DD6-54A7-F2F2-3DDA-9CF331BD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04097-4EB9-C6A8-C379-A957BC96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DEBD-2FB7-1DF3-D96A-F14680E9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620A-878B-B227-4847-5B880A1E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4C617-8994-1858-652B-265D7A4C0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E450F-252A-4291-87AC-060627FC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8FFE-63B9-8247-96EC-863D9DE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CC8A0-E57B-5CB3-46A0-7E4A83D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F9EAB-1C93-AA69-4E7F-969E360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B79E-E4AC-2E58-1B3E-BCD6778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EAAC-B7B4-DC15-6099-8D1760B8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D6F5-E77E-9474-5ACB-1A3FDB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38086-CE87-36B3-CB27-D6F7FE68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FE9C4-AD04-63CA-E17F-E083320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C6E0-CF80-2C5B-CF86-D5DBAA06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05CE-CE43-D2DF-DFC3-01B0957B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2402E-4414-3AB9-D6CE-C1161D24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3878B-4DA6-260C-71FB-70CC6478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A4C77-A63D-52CF-95D1-101D2D1A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F9FB-4A76-7B68-2858-180C3F8F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6949F-0CD3-27A4-10AF-FCBF8982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B92AC-1477-D1B5-4968-91DE90F3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B555C-88F5-C0FA-E0F6-CF1723E6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B3268-66EA-C2B2-E01E-889391E7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915F5-F25E-A183-3DE2-F117D05D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BF5EE-558A-A3E3-7514-A8FC9438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5DD81-03BE-275F-CA74-C6FB5E5A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DDA4-A429-D458-AE2C-79A33D14A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D82C-2678-2543-CC08-7A5798CAB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A7772-99C6-E8C8-733E-6958A569E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E76256-B7E1-5D17-1AF3-A8FCA0C7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415187-C452-F588-9623-0E394B5F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BD954-0221-B409-93B6-74D2025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795CC-4E02-F750-3819-67D80EF9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D230E-461D-92C6-D8A8-34594615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E9C0C-4635-4CC0-12F8-0CF26E26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33BDF-CDFC-099C-FCB2-5A693CAF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F0096-ACD4-F7CC-4315-6DCD6A50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1C3AF-6285-2990-1F8A-AF65B97D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999ED-457B-0473-AF6B-EDD6560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613EC-9BB8-0EF3-ED46-7ACF4DB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669D-772A-6BC2-64B4-22D1FDA2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35C75-808D-4C93-FE83-2ABF1448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FBB20-FC84-6672-F298-2F37D6D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05B9E-22B9-0791-B431-74A03707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4A755-988F-1FBC-7533-48901B02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B9B3-3310-0009-8040-D86613B8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7D325C-626E-62F9-9E55-FC48C2C5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B08D6-44D1-945E-2790-587F1D65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0FBBF-6615-D49F-1244-21BA021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05F9B-F4A7-1FD6-DC60-232028E9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CC3EF-5766-5132-D85A-3FFA0847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DF138-71ED-FE43-7F20-5612CA4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BF901-29C5-8452-6A59-CB5E27AF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E16DD-408D-4F0E-EBBC-639082A2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4D36-56A3-4305-A313-6A5B60594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442E3-78D8-3D00-F232-A42B11B7B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DFBD8-0FB1-F9C6-86B7-4DA38E6C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1021-F7E8-4F47-81D0-E863C6E7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2024-03-10T04:28:42Z</dcterms:created>
  <dcterms:modified xsi:type="dcterms:W3CDTF">2024-03-10T04:28:42Z</dcterms:modified>
</cp:coreProperties>
</file>