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0A402-2127-4114-7CCD-4267FB0A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C6AF8D-EC4D-3ADC-0954-18A17507A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255A7-B348-6934-F73C-9A27F69F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71221-676C-33B7-1132-333FBDDD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77C8-0AFF-25A3-062D-07D9A805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53FA2-BDF4-4AE0-D746-26658FB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A2B1B-9C5B-A6C9-0D33-1D38E8BFA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742BF-81BB-1FE7-40FC-1FB23FF1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56A97-0C3B-6D1A-DDBD-9B7CE4B1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C676F-50BD-2FEC-6950-19738F3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8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4915B-7F5B-47C4-3C9C-82DCEACD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C456F-B0B3-CEFA-5EDD-1F57784B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7195E-314C-B8AE-4030-B8748925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9ADA-66FF-DB8B-BAC4-E3F9F8C6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F0B22-4F01-87C3-CC1D-1D1EBCB5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8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5193-5BB3-668D-FD56-EC2E1F85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06867-4543-CCD1-C8CA-44BC735E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8B4AA-63BE-213D-F4FD-5FC5617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83B86-CF07-1D2E-3E52-2329C5C7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2D537-E22D-160A-A03D-B43C1AA7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7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ED6A-2C9C-D6B5-D7A6-1B9CACD6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249E-4167-A002-234A-C7FA18AC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4E5D-BFC8-9133-E422-38E990C6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24E2A-054E-7608-CDA4-ECE68225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06DCA-20EA-02DA-1E48-B53EEF9D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0A03-8AE7-16AE-913F-713C7668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01AAF-CAB7-989F-CEAF-7DFEECEF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D4420-2A28-B51B-AE1E-2A75E4C9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F9706-5685-804F-4E98-9A3DB28D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53A11-216C-5B38-AD57-9D8C9975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5D6DE-394C-1476-A6B6-3D62318D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2F56-02C9-FCAC-8FCF-99B968EC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8ABA5-EBC0-EE9E-2E62-736BC3CF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2DA4D-9854-B6D0-0A64-A8F462B1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D67BA-849D-47E8-16E1-9B3933473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294C2-7048-4074-72BE-49FD1A6C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A7511B-6AE1-C106-A0B0-D230B705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429610-5E93-8178-4BEE-6F4C81D3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7B4FE7-3B2F-B180-FD86-AB8917CD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4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A45B2-A034-DDE3-1EB0-5DF10086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9EAD6B-0352-8A1C-7A12-EB3822AD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8AF14-A849-32DE-FC26-CDCA3FC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5B33A-E856-ABDC-D471-EC251D7F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E43F8-1D9D-3E2F-A529-31E638DC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2E9A75-E191-55A9-294F-5E63CDF1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A9584-0774-BF60-37ED-6239928F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80DC-BD38-F076-73EF-45CA6675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41487-1BB1-57B1-7148-08B08631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B06AC-680A-FF83-51B2-F0AB05C3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40F01-B7CB-2C42-65B6-70B7FB3D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EE966-1065-1D56-1567-B947670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9D11D-FF4C-5494-3CE8-175C7CF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BB55-2887-9DB8-6792-185E5112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D4C32F-1AF2-D49E-7083-731431B9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09C66-F602-7588-9E01-9948213F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93EBC-A6BC-8F72-FA38-DB3EE439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686A9-634D-BE2F-52A2-A28055E5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C93DD-86B4-185A-98B0-D237307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200BC-69AB-1F51-4752-DE99DAAF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15DE2-4E20-5DD2-C177-6814C0CE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D1812-88FA-9A6D-A3C0-D57845BB5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CB7CF-4068-11A0-F2EB-4927C1EC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DBB84-7DAC-E51F-1E82-393DFCDC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2024-03-10T04:30:16Z</dcterms:created>
  <dcterms:modified xsi:type="dcterms:W3CDTF">2024-03-10T04:30:16Z</dcterms:modified>
</cp:coreProperties>
</file>