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84AA2-0A59-D6E7-99CA-547EBD483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B1183D-4A44-63D2-8D8F-3B58B59E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B70BD-138E-7FCD-71D5-EE70B14E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8C6C7-AFDA-6BE3-A64E-1D374884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00956-EBD5-9FAB-23A1-C2EB9BE1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35892-39E6-7006-4AB3-B12653C1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F67651-7D65-14BA-3FED-778177E40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EF5F7-969C-7EC6-430B-0B90C262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56BF0-3412-7C47-FECF-EF2AC4D2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BB480-EEB1-745F-9678-0B5F2D90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5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D1CD4-A7FD-BAA8-1377-6DEB21C3F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7AADA-2202-A9DB-CA2E-5BFBB782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ED7F5-4602-A883-9DB5-976185A7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C63EF-4785-71AF-BDDE-1A2808AC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59BC0-F750-3225-F5D4-C8AD1C18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5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5ACFB-C2D2-CBBB-23D3-CC7AD9D2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DB01A-9473-91ED-C8CD-72AC5785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C0C64-45C9-CEA3-C5B6-74220D9A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2E1F1-215A-882A-E38C-25CA292B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2FD53-C06A-BABD-8702-C233097C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8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31DF6-C69C-D240-41BD-389D9D0B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F50D1-235E-E231-FF8D-DBC34C8E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19C47-C4BA-CFA8-89A6-8BDFF94A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080C4-F6D1-749F-091B-3E95BF1A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AE8B0-789F-8091-E0AE-27AB0CEF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A8294-B6BA-1EAE-3887-6F6A891D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94E8A-F3F7-2287-DD46-CE44018FE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E76E88-E6EE-676B-5243-FE6BE5E7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2A57A-0A5E-78B2-A20C-F13640DD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FADBA-D1A5-DF1B-2C13-35B9F65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C4519-F69A-ECF8-E640-85C46168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DF7B9-5056-9526-812E-77445D8D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238DA-EC44-5080-D9D9-2BFB95B5F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7A24C7-C87F-7317-75CF-3954B53B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844B76-4777-F6F1-92C9-2482685C6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47251C-1490-38B4-C0A1-2840CC55A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AEC04-6050-1192-4CEE-0B499BFA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373488-4D8A-36C4-81E7-9B8A478B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2EDDB7-DD93-CB7F-ED2B-1849B15B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7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F06D3-7277-B52A-CBA1-45B776B3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687C48-CBEB-2464-EF86-30F25FF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B66F90-40B9-73F6-CA52-05BAF389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CA70D8-1A46-738C-F4E7-E500DA3D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B9F321-9FD5-BA4F-3354-7C258DF0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0FEEB-342D-091A-672D-5CF7AD30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83303-09EB-0F5D-3DD1-AAB85FEF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1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0EFA7-87A7-A149-8CC6-C1696338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AAC49-DA0E-F9E6-87CC-DE6E6F14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0F019-7D4E-CB62-570A-F92FC27A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1E349-17AF-83E3-0C1B-24EA6B65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CD5DF-F649-5FE2-FFB7-BC7D2F22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AF601-8C0E-4ADD-9D19-2ACF6B42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0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18805-AA8D-95BC-BE4D-76338711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244654-3C4C-2F4C-4D8E-D73BA6178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11A2D-25B4-965E-93D8-836DB5AD7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8B0D6-DDA7-5128-996B-3A85AC87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420CB-E984-249D-1CF8-09E29E84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E4105E-ABB9-3BAF-DDA5-92EF8CB8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2BF48B-721D-10F8-167C-CBAAB8C9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E5200-238D-3916-5DD7-F00D18DC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43060-824D-44A2-2329-B48753F47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B1A21-07D0-4B0F-BC6F-A588F1C33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9CF20-BE3F-F996-9508-336983402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8E0FD-BF01-76FF-67D3-804F2CC0C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7BDA-C722-49F6-9066-8BEE0267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1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1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7" name="Picture 3" descr="1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2024-03-10T04:32:26Z</dcterms:created>
  <dcterms:modified xsi:type="dcterms:W3CDTF">2024-03-10T04:32:26Z</dcterms:modified>
</cp:coreProperties>
</file>