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2B982-5AE1-B4CC-2708-9F38B4CDF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2BD01B-1681-40C0-A037-157C17CEF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D0F84-994A-E037-BBF0-48616EEB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F91AF-0445-3BCE-60F7-DF640EC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8D202-32F9-4E94-036A-C2583A80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42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B46A5-04E8-3816-C920-C921E5FB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299F67-0B4C-A5F7-BC53-E5CA26258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DFEAD-EB2A-79AA-CA5B-3014B8F0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921EF-C354-F6F2-9AE6-0A9BC7C8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683B7-9423-A562-F591-0FF6CE57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7CE464-7318-2D64-6EF8-02135D7B4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40C1CD-72BB-A2DC-6223-3563F96F2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9232A-BE66-B6D4-2E32-BA22BDA2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DFAA7-D8E0-3AC6-86BC-06993C0A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93A04-3440-660E-AB9E-54E806EB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4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C7D98-6D8A-680B-90DE-1A71F675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B9D6B-8830-F85F-F5B3-0E6EC266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42B1A-F5E9-8D94-9E09-BD006C0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C7E65-EEE2-5A9C-3A46-FF42CE99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59E5B-8605-4A09-3643-002D1B2E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F605C-698F-A1FE-8DD1-1B95EB16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33722-C286-5D01-1DBD-A4650282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B6652-73DF-5926-B4A9-E5D2AFDD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93B74-3779-2154-4EA0-27C15201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5310F-77BB-E7CF-A6E8-71E40561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25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128D7-9DE1-A8AB-2A89-5E09B3DA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7E639-10F6-1392-D03E-D4DF463B6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AE10A7-2364-BE95-755E-8494CFEB0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0CF3CD-EA57-C700-EC38-D9E2986B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895F7A-F94B-343D-AD27-98997BBD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C132E8-DF7A-EF75-CC7B-4886BEBF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6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6C1F9-86E2-B1EF-E9B0-E17C2D61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286DB-F1DD-BFAB-EF13-197BABF7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A6A9A-049A-4B27-910D-2DBFC750C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916BAC-0D26-73AA-6EB1-08633EA40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2ECCDA-5F60-78EB-3B68-53A89FED5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28D69C-AEE1-F0A7-A850-CF6FE641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FE4047-5EDE-AA6E-FEC3-28FF557E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90C6FB-4E89-D4F0-AC82-9BBD3940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00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6CC00-DB75-22B7-AF0D-A6631BAD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B277B1-9B72-31E5-B537-1248432F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256344-5CE7-14FB-FE1F-9DBB9A06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01409B-D30E-ED0E-1EA6-59894614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3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06A1A9-CE59-DF55-648C-E7DEA271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ECA346-8A8F-4DE2-74BC-AFCDEBD5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F69F6-5496-A328-90E8-18EE5E9B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3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913A3-B012-D418-4EE3-D3460A08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9EB75-5313-7A26-2BE9-D73AC1D4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7A170-7AB1-DAC8-557A-8F3552D10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81F03-55AB-1A28-C47A-BE525937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C5754-0CCF-FAF4-453F-7FAE1644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46193-8784-882C-7881-944CEF05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9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1D181-A500-4A9A-28BA-6156CB8D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CCF903-C3A9-2904-17C6-D109A7A90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E2B21-DEFB-8CFC-72C2-9E7680C34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4DA44-3785-30B1-41DB-A75E0AE7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C7341-0704-6FB1-E2F9-7288F20E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AB9D9-00E9-17F6-5AB2-70364D24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2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18D553-BB80-3AF3-876D-DC6D330E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DE3D4-9CCD-DF8F-CC53-FF46BFDCD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D3064-C239-2286-473A-B5B99C217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8EDB-9D05-4255-AA99-B542E0D1EC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24945-AB6B-A196-3FA5-807447032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06A8B-08FC-B71C-AB14-09B9ABAFF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C494-C701-4CDA-A934-0926531DA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56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1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2024-03-10T04:32:31Z</dcterms:created>
  <dcterms:modified xsi:type="dcterms:W3CDTF">2024-03-10T04:32:31Z</dcterms:modified>
</cp:coreProperties>
</file>