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51BF-C9B7-96D6-2011-D8410882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FC115-0C6F-FED3-7E10-DC0057FE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613E6-CC39-B476-DCB0-76EF3679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F229-7C32-BFF6-2E2F-311347F5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198C-75D6-68CC-B150-CD1CB32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04F72-5731-D4B3-EF87-34112E5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D45FF-D018-1694-1904-1DDD0DC6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429CA-70A3-371D-FA63-D6FB3F78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4BA5D-BC98-5FDF-E8F6-66A72386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1A41-825C-35C5-470A-C09D9C3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B909F-4693-ECAA-A818-7646FAAF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6BF4D-6D0F-4E04-4AEE-DEEBE0ED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CD67D-68E2-D699-7D2A-91C4FD41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0FA53-5952-0C4B-F093-F049154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B792D-2B92-6B66-0685-E5D6DEE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A3417-1CAF-806D-FE55-B3B49E6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ED89F-DE01-4F76-EC44-953CDD4B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C1BB5-4808-757D-6329-C6F4F44B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41F8A-FB98-D3CD-5281-C06E8466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43C1D-78DD-E823-0460-FFDE086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90184-3C44-9AA5-10EF-1860324D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C3B6-8BE2-D447-CCBB-2527BB41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5CD73-010A-3646-F693-2676678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61354-0601-EEAE-92AC-83C697C0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0E921-4F8B-D541-6E72-B2D42A3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536CB-192A-0F58-304F-0E334068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C2C7-4B44-6D68-7A56-42C9C15D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CDD54-2995-9315-6C93-520C2AB3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EB506-8E40-699B-E273-B5D0462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25195-D731-5EF3-B015-E3E62FCE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38AB4-47DA-474B-5013-512C51CF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AA0D-819C-6AF0-62C8-0E7C8618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AF0D1-000A-D7C8-CBDB-FCA479E0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868BA-7848-548D-188C-27B25055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382AD-134D-7473-775D-CC37C258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F4761-4827-31D6-BAA6-34CAC94B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17C10-6C04-01AE-FDD3-7DA1547C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11FAA0-4338-2788-A381-AC5B1D4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1DAC8B-9254-B9A9-4DC3-15FD69F6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CA83-6499-357F-ACC3-568E9E4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B5748F-A8FD-E83A-F3A1-680FE8A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BA2DC-5326-F6E2-850B-93F234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421F1-34F4-6205-EA9C-3E35A19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05FAE-2B57-7933-DFC2-01732CB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BD9F6-65CB-ED7E-78A9-99607412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456D0-7D59-E174-974B-D90F5328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9569-931D-139F-254B-0DB76450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A531-9601-051D-489B-2FFBDA4F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AF840-296E-7081-FC03-870F7298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FC982-B189-239F-B59B-809CFC65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133D8-FFA4-92E8-C145-D7A36F7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E06A-F52F-F206-7DFE-674A59D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CD42-2C23-3206-90F8-82CE40F7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33472-E670-748A-9070-DE4BB6D8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2ABBA-D808-2037-1EBD-D1FC6EE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D070-FC09-2055-5E34-1F4C395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F4E21-6B94-E67F-C113-E8F5095E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31B75-C9CB-9A95-AACC-754A593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9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2E5A2-121A-DE24-187D-84ACEF29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B5614-C74E-73EB-54FF-D3BCA9AC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20E9A-A640-0841-49EF-849F61B8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1D4-F714-4B57-AB05-00463679BD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EB54B-95EF-3358-1FFE-E1EF9CC1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E2A54-AA07-F1F8-1CA8-C360A9C6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20BF-913C-4D50-8A09-7182622AE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2024-03-10T04:32:36Z</dcterms:created>
  <dcterms:modified xsi:type="dcterms:W3CDTF">2024-03-10T04:32:36Z</dcterms:modified>
</cp:coreProperties>
</file>