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BE6C7-E460-4E39-B154-47D0229B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D24A7F-D0BF-4E7F-9A1F-BE9C8439A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676A3-1993-7C31-DC53-A3D27B1E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254A-FEA3-6103-7C37-1938BE8D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C7984-B689-F775-AC0F-0078EEF9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C66D-95FD-A77F-A6CE-2932E80B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79D41-FA11-E9A2-9E71-8BB52465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5953-E65C-4B10-9BEF-47810A3B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F3EF4-44CE-CD10-D6CF-90AB5AF3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64228-396C-763C-0779-66895710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5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8D1C04-02E6-02C1-C595-1B49A1D7D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3FC9D-7695-807E-0081-2EECA4FD6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7D5B-A4CE-9B61-2060-6979F1C4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37961-4483-BF9C-FB5E-D4A0B19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88501-9645-0758-6299-A42521AC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2A789-EBA5-C742-20DB-3A5A8682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D7C9C-AA18-F405-6565-15087FFA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C87BA-C018-47BF-82F9-2E8C0124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5070B-C15F-B199-D371-CF3A2E36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CBD2A-8D4D-F429-CB80-4C14A611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3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A2206-9ADC-2FD4-8669-95A65C7E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BC0A2-04E1-974A-42D1-FDB9FDF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9972F-35B5-3B3E-4CEB-01E6F4D4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5240E-B1E4-A2C4-9877-35A48CD7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31430-56B1-3CF1-64D4-16F06DF7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F4F-9BC6-F2E1-0726-EDE0F1BB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64EB7-8B08-5C38-8164-CBF17CC43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2F824-7DB9-2914-6B2B-B5893881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FAD61-3D32-B785-FCDB-C5BACB9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3DF97-AD42-E81E-A8D1-7FC4209E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DD1A5-6B11-3977-AC57-C44A8FEE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DEF2-6597-2566-DD22-71C3F7A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07A8E-6E7D-E4EC-1BCC-87963529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6A94D4-7383-36F3-A6F1-5AB09D7D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BAADD-FD43-9312-EF97-06DCDE0D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C5BB3-AB7C-0614-A3A8-6A08204E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BD4E6-241B-7D83-3837-F4D10BC7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DF682C-3F12-7AA8-01AF-BA8F3DD5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75B0C-CC08-AA47-7A6B-F94F656A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2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3E37A-E4FC-8E57-213F-FA7C751C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76B73-611E-1059-B617-C2484119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8E068C-2B02-BBE4-CDE1-9A99C7EC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1FB828-F4EE-9BA4-AAC1-8D257B8D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D85E3-1F31-45C5-8523-E8CF3A0D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40CED5-AB07-1328-C33F-582D5013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D4366-54C4-A178-9AC7-77D65009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6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E7B51-99D2-7EC6-EC6D-1CED5FE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F034C-32C8-0002-6E78-851D8526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50A3E-1A76-511C-490C-718FD4A2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D9D0B-D6CB-DBC1-5BA7-9AC6386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74750-8FBF-C0E2-5349-671CAFDD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3F704-8473-0389-FA85-27CA06BE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6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8D23-70D1-C2AC-A41A-0F4E66BE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B2F7AD-DB5C-C8C7-18CA-D42F8A0C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5482A-9108-6F41-3FCF-F14DF765A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1AF3A-DE8A-1177-1008-4EE460F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ABFC4-CBDA-095B-6B78-959CF72D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CBD70-5096-5C70-1FFE-4DE4026F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0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10CB37-304A-FC2D-70B0-A99EA3C2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4ECCE-3DA6-C46C-7316-10D89413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83DF5-9D1E-143C-EC0D-2529E7BDF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A560-E8F0-4C11-B34C-01E0B01753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417A0-BAB8-4B91-E781-506E83755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F609D-D874-E510-EDDF-7D7AD27D3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C567-8CA4-4A56-89C6-A544C132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6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 descr="1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2" name="Picture 4" descr="15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3" name="Picture 5" descr="150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4" name="Picture 6" descr="150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5" name="Picture 7" descr="150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2024-03-10T04:38:16Z</dcterms:created>
  <dcterms:modified xsi:type="dcterms:W3CDTF">2024-03-10T04:38:16Z</dcterms:modified>
</cp:coreProperties>
</file>