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3520-BA80-F283-692B-977D887B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81456-6642-22E3-080F-D88717A7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2BE85-8170-2F2E-4431-C924270B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494C3-1FCF-7F11-7CC7-4CBC476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A552B-BF53-AC82-9B3D-1935828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366D4-F86E-A945-BBDC-7D2D0B59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621C4-118F-EEA1-7AF0-E1445EEE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D5616-44EC-4E44-4865-4EC2CEEE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EC5A9-B56D-03E7-4AF0-7869608C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392B8-5913-9119-99DE-79D49DF9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85812-4EE8-B05D-4056-1A8D8373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7B4D7-D2EA-9A73-7089-5144BFC8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5BA09-2F0B-B3B0-ACEF-D4BFF96C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51FC6-6F9E-AECF-A8BC-D7D2B850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BBA8E-223C-0C49-9EE0-E88054FB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78151-FDA8-AD34-B5ED-95D68D6E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7125F-D013-120E-80E8-92E09F2E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A0E9B-7B2B-9FF8-04FF-D8271F53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A8F31-8FAB-3C6D-C3C1-446FFF42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E341A-9F99-F5C9-3B7B-6BDD8F19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0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9468-39D3-19E6-1995-66975C71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5644C-EBA7-8550-178F-55272B54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70A2C-CF6A-9BCB-B175-FE8B6A7C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8452B-E0C2-D20E-0D10-74FDD98C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C60ED-8057-EABE-D17A-1B2F009D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3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72B9B-99A3-01A3-E9F7-F5D694CB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17DFB-2513-615D-1B83-4BD2EEEF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DB4F6-710F-8F99-502A-FB88F474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EB38B-77E9-D375-998F-2696A748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17120-A142-871B-906F-95C8940C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1920D-B2DF-3CE7-28A5-0D80DF6B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6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C5CAD-4AE0-1148-C80F-8408C202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FF2E7-5D8D-D0A7-AF93-D10887FF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CC29-43D8-17CF-8CBF-4BA72766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EF87F-D363-8849-59C4-A0151ACBF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D3BE6C-FBA9-DFCA-EA6C-A083FE39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974D6D-6A43-7DFA-8971-1915F4B1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78A79B-6C10-3920-B8B5-E674EEA2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5B399-AB35-0507-88EB-61877E6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39B3-86D8-B0CF-BFE9-398EF790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DC165-1E4D-6CCA-F246-C9EBC877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FFB01B-3BA8-F203-A5DD-0221F2D9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4BAF29-4134-31DC-EA3D-D632122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8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2BC7B7-6DB8-EF4F-B6B5-4D5C2494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0C2F2-D13F-1747-56B3-863993E5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83463-3B13-3B44-85F3-A016DB43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9FAD-3C7C-4C70-0465-97CB83B5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B3349-35AD-6B79-7740-CEDA3854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71DF1A-71FB-F3B6-8B84-FF83A870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1CAF1-6951-E469-5119-1495111F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0C781-38CF-F6BA-2827-B34B6F98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DCAFB-63E2-1D23-3074-FDC7EC4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08BB7-8EA8-CF83-C4DE-88E38F0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80047-DB2E-1120-138B-82CA5644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92BB9-EC5D-77DA-2D85-FFC0E2C3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2F435-A676-F9CF-1F7E-8743A7DC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254D0-6F13-0318-7A9C-4114F68A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A8526-4151-23EE-A8BF-51B08D39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4FDA56-AB8A-EBD3-BECB-B91BC10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2CA7B-E439-FFDD-3604-46343252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F668-831B-01DB-F280-1B6A3026C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7B21-5517-49D0-8A74-A7A195F76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DFCE-2666-F24D-9325-5532E7817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A4DFA-089A-B735-E79B-603680D8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719D-BA90-48FB-B492-B55901493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3" descr="1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2024-03-10T04:39:17Z</dcterms:created>
  <dcterms:modified xsi:type="dcterms:W3CDTF">2024-03-10T04:39:17Z</dcterms:modified>
</cp:coreProperties>
</file>