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F5A4-6213-A65E-8CCE-06B3F1E18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D54557-CFAF-2AFC-8AA6-902E80688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C7E36-C136-D513-F93B-3E1B35A7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93B6-00C6-48F5-9167-DDB0A1857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D36B3-BA68-A161-165C-D540B809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B1C53A-56C4-641E-0518-1862BA8B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F2-FFF4-463B-99CE-DF312FA1B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8C679-97F7-BDDC-A6F9-5B56D6F1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4BF26A-70B4-1547-F0B1-4FFC49BCA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4B8A7-CB7B-0D94-3339-007DF7FB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93B6-00C6-48F5-9167-DDB0A1857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23100-3102-C10D-BCB7-B4350826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4C52A-6DE1-2316-7C91-89E680A9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F2-FFF4-463B-99CE-DF312FA1B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47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7AE030-B81F-D1CE-90C5-B3C5F4D34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B6AFA4-9784-7880-767A-54D07707E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5912C-C1F3-5209-37B0-2E8B2344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93B6-00C6-48F5-9167-DDB0A1857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3B56E-7E07-4CF1-765A-E30005B9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48787-080D-054F-3852-142368D1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F2-FFF4-463B-99CE-DF312FA1B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5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B8791-4853-3628-BB82-7950B731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F8D0E-5E44-F067-89D1-FC3201427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E9E91-6894-D9EE-2DFA-BE054248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93B6-00C6-48F5-9167-DDB0A1857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2F7D7-8E42-88BF-740A-06CB1075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D0A8C-E57C-BE70-B4C4-857A215A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F2-FFF4-463B-99CE-DF312FA1B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29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CCDCE-9D8C-F7B6-F5E1-DF93BFA6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708100-0E7B-44CE-CCA2-138D9B369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FD351-F13B-A9BF-C1DC-6ABD6B3C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93B6-00C6-48F5-9167-DDB0A1857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2DBBF-5BE9-6C17-73BB-4F73DE4B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51DE7-2C71-4999-E15B-05642012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F2-FFF4-463B-99CE-DF312FA1B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2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8CC27-EA1C-0975-771C-7FF3F530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67887-1A7F-2D1D-2B8A-F1C215EAF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32FE7E-EF1A-A0C9-2094-1C796C073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EDFA4-4984-B77C-F9F7-4BF10B86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93B6-00C6-48F5-9167-DDB0A1857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26E9AC-4399-84DE-9900-AFC9CB13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D49D20-305A-4F22-88DF-CD6C7E06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F2-FFF4-463B-99CE-DF312FA1B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1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FE1A8-702E-AC8A-92FF-2AC4C5B2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714CF1-7D00-FF98-9729-57F0CAA55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B9107E-E68C-A92C-EDEC-5A3454952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5D2119-1DDC-90B6-0CE1-9FF001F6A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096BC6-7446-EEBF-7FE1-AFA8BACDD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4F477E-0E67-64A3-BE93-18CF9E29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93B6-00C6-48F5-9167-DDB0A1857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4E71E1-5772-6BA4-C7F3-D19A9A32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AE71B2-AEC6-A5F9-5326-57430238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F2-FFF4-463B-99CE-DF312FA1B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2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FB2BE-AEE2-DAEF-B08B-190D59D3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C99A65-409A-EB4E-049D-E089D1CF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93B6-00C6-48F5-9167-DDB0A1857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EE63A8-01B0-9E93-98FC-0EFA8761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4B4F36-C6A1-CD20-A7AB-EB8C6B2F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F2-FFF4-463B-99CE-DF312FA1B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11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B3224-C432-CB04-565B-623945AC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93B6-00C6-48F5-9167-DDB0A1857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60D4B2-2F37-8AE6-2F4B-63B97EF3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D2B17C-D10D-F635-54DD-210C5E35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F2-FFF4-463B-99CE-DF312FA1B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0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3FEA1-BAC7-0E8B-AB23-01FE4B53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CBA63-4701-3ABA-0647-634AE3997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7C2ED8-E09C-280E-8ACA-59E801634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5AFA6-EECC-45D2-EFF5-F2D2F8EA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93B6-00C6-48F5-9167-DDB0A1857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84EDCC-F031-A816-60BF-22D8C647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C47B06-C21A-2F87-390D-8C8F5791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F2-FFF4-463B-99CE-DF312FA1B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1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8CDBF-0BDA-9DB0-1854-0EC39630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45C610-490F-D2D7-3BE6-51DDA60D4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26CA1C-1834-A690-049A-55626889A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F359B-9B62-336B-4F4A-7618D3D2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93B6-00C6-48F5-9167-DDB0A1857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C0168B-7442-BD15-75A0-C556ABF0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A27023-E623-7D32-6D83-5CE71E69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F2-FFF4-463B-99CE-DF312FA1B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45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DF4AA0-9329-4FCC-75C3-7AD44CC8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B5125-2B3E-57B1-A6F9-B46F77581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2D22D-B420-F04B-7E0B-F818F6CE0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E93B6-00C6-48F5-9167-DDB0A1857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7D1A8-8F3F-684E-A54E-5E27C3D7F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6A57D-5ADF-000F-BD5C-7EA3B6967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B7F2-FFF4-463B-99CE-DF312FA1B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0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0" name="Picture 2" descr="1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2024-03-10T04:39:59Z</dcterms:created>
  <dcterms:modified xsi:type="dcterms:W3CDTF">2024-03-10T04:39:59Z</dcterms:modified>
</cp:coreProperties>
</file>