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4546-9962-4F90-A0C7-55A290F4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10501-BE16-EBF6-8421-7870991D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FEE7-AAF2-6E01-56B4-691FC140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C00D-1A9F-0ECB-130E-778E871D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2F25-3ABC-9700-C627-095E2636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0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962A5-8E4D-FD72-3F63-F4918756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EFEA9-BF4E-980F-A9F9-B1CF2DAD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88882-5328-6240-ABFE-7E393951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0B32-1EA4-80DF-108C-D0C5B793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A0141-4177-E575-63DB-7702F0E1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54C8C-F1F2-4360-D3EF-DBC65A892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59E55-3F61-DDB3-4198-C8B2B2F7F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066BC-BDB5-2246-C282-B964D48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0CB99-B831-3AF2-BDE7-BB420BE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84CBE-D62D-D567-7464-A55DAFB8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D40C3-6004-E699-AD7C-77D4DD95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74A4-B6FF-F768-B957-E74C2C5B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0F4C0-743A-B234-F79C-F45E27E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3FB33-2EFC-A138-F7D8-C920D052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4863-5319-B6B0-E6EB-02CBCEA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C26-37D6-3F7B-54BB-6DE0C25B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D44AE-9079-D9A7-C4B8-740ACDE59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A061-74F2-591F-5EA1-4E7C8D73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87FF1-5565-3D83-EB5B-2BA54201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4AA55-F78F-DCC6-2E79-E7EB3D5E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C4AB5-B462-EFD3-1479-F3314AE8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186C8-C0C6-51A2-9D89-1493298F9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0A6E9-16E8-0265-48C7-AA000975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9440A-0F7D-9B75-1D6A-7D92DFAE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25F19-B408-6F27-0345-87E71A38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92183-05D0-FCD2-C881-5A23F16A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8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17365-3238-4128-0E36-67FF214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58CDD-3621-EBE5-93E6-D177804C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3566C-B652-A2B8-6718-8D4DC7E5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15D2D-3AD7-3ACC-E602-C98AE36E9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C21F81-9A63-FFC4-E2D5-F3912A1F9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A0015-9733-C450-B2FF-4A233A19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53DE22-DBA9-ECA5-CEF6-F7EDDB0C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6835A-B788-1720-FF0B-EC027457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190A9-FD87-0881-8857-F892ECEA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6D7C7-FC1B-9C20-032F-721E3477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A1230-C725-0890-202F-7D9A537D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C7B62-F5BA-9EDA-ACD7-9CCD6449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2EB31C-0252-D6E5-43CA-4D84EFC9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AEAA7-988C-5F82-0089-286EC6A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D5F1B-6037-F069-029F-F0EF2299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B12B-820A-20F2-352C-330763D5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9176C-73FA-0F17-D47B-573194BA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65A7E-07CD-40DA-4008-1BB1A24B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DBFA6-037D-0B23-5BE4-420C56BD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F0B60-6FD1-6C66-EF45-0FA5074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2AFC9-CBEF-93C1-D53A-002804E5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6938-144D-625D-BB4E-9E314F7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A6393-FC5C-DD62-B6E2-378611E9D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75446-C4AE-0EB7-999B-5E3359907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0DE82-AFE2-8DAE-ECE9-23776F9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C2ED3-F47A-2AC3-7C7D-37B0B027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73FE5-9F2E-B547-547B-9CE75D60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5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6B92A-6D64-1CA0-0691-09857618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ACC54-D7D2-45B0-986D-614D1061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418CB-F377-9BE9-E82D-91A04B539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F501-3A53-4536-A214-10815EF3F7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924DE-C876-4071-9545-4546444C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AB51-B7B7-38B5-DFD2-2DC21BC45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3691-7AF4-444C-B70E-1309970E7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6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 descr="1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2024-03-10T04:40:34Z</dcterms:created>
  <dcterms:modified xsi:type="dcterms:W3CDTF">2024-03-10T04:40:34Z</dcterms:modified>
</cp:coreProperties>
</file>