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DD74E-AFDA-88CF-0B0C-FC9A0B6BD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109B3-B952-A37E-EA33-CCFE133B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7C386-C7DD-85A8-86C3-3B903A87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EC516-E62E-A46F-FD52-E665A36D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D81F2-308F-5CD5-2360-C975BEA3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C9A0-13CE-D3A7-7807-02DCF04C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0745B-3429-8C80-4842-198F9BCA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FFFD5-0B9E-55DC-2BB9-72BB691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65731-28A8-4A61-0A6D-FF6540B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38E7B-E5BA-9B7A-D232-D5813634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E2FB13-708F-B145-905A-23F2ACE39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0B0F9-4A34-92C9-825B-A8959CF3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1546C-B831-870A-5AE9-ABD2EE3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1D7E-EF1B-6B3E-FDA4-ACDF4ED8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B814-3604-AB41-1892-859DAD31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9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844A9-50BF-5CE5-4CD5-96E1AA43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33BCC-01D5-2D89-EDB0-100B1908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7EB4-86E9-3464-E4ED-27CE7F7E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CBFED-04E6-2B69-8F14-6845B7B7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1FC69-4CC4-0AF4-8B34-C133BD5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B96DE-8019-840B-1BFF-82E9C2D5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DEBFA-6732-A544-F27A-210EE1B4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52F2E-6557-8E81-281F-7745B8B9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CA95E-C651-88B4-6E48-FC792E3F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146E6-27D6-6B11-5EC9-6C6A9E1B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5177-7A91-D07F-B84B-6A0C5355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6376-1B55-537E-FD3A-5ADF5885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560D4-4F36-BD28-72A3-EA81FDF2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0022F-9FA2-E064-1243-142A0489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73E74-BCE3-4210-13E5-01597E01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DDC9A-BD95-2078-1C91-050A0701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D1E4B-4E81-0070-CB17-2F90CDD2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10FD0-5F78-79B3-5BC4-BC322955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E5A27-4AF2-3952-7E41-AEEC2920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3100A5-9859-6F29-14FC-C949CEE7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4884F-D4D0-8077-A0F4-0329558E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EB9502-2F0F-12C0-F9C6-5B49683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4278BA-87F3-0D18-96DD-F2337F1E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756D6-8274-EA1E-C536-B1530A41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4B89-3AE4-919E-4080-E53E4D0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230356-1E7A-3D7B-86CF-1390A49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40C5C-A406-E459-06B8-86CA2EAD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CB441-BD7D-5363-F22C-CC5715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697D7-DD5C-50A9-85DB-4E02ED9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B11E-08A4-6C9E-254D-2AD5D6C4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CBECD-BBCF-07AB-6E7F-F51D5EEB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CFEC-AB14-6C71-D624-AC687853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AFDDA-8679-F366-A362-F7DDFE25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46234-8E92-ED9E-10C6-B7A691786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1DE84-9B44-0AC5-69CA-876F856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D1A2E-7F11-5A11-026E-3DEFFDFE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6D978-73B8-5E59-71EA-07D3B1B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3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CC64-974A-7C7B-D4C9-5636B653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5F164C-2AE1-5957-2636-8263D5AD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B264-8255-C206-CDCA-F59C9683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5712F-E29F-8F1B-36B1-41A81B86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A735F-B83E-E357-EF5D-FA4C46E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E6C29-6043-4357-7287-99E70351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2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0FA2C6-AB6E-2188-B72C-BEEDF29C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19802-18B5-F02E-755B-04E626AB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40D43-84F1-09F8-63E1-C7C14C06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6D1A-5D87-4E7F-BBAD-449522AD42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FC47-99D6-6AD8-EDE3-08D5879B6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9465-B362-0149-CC62-AA8889EBB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CC75-03E0-4A19-9F17-407521215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9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2024-03-10T04:41:38Z</dcterms:created>
  <dcterms:modified xsi:type="dcterms:W3CDTF">2024-03-10T04:41:38Z</dcterms:modified>
</cp:coreProperties>
</file>