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50968-E17A-3C0D-9338-0BE81041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07345-8C96-2265-CD75-A38047F0C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48F74-A30D-8A86-080B-E8282C2F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A5FE1-0D0A-91E5-7CDD-4CE05C17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E44D1-EC0D-988A-F18B-CCCA5FA0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A1518-0259-2ADA-EDDB-A14C2804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CCD2-1C37-F380-386D-6B3D582F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B496D-EA8D-492E-8EBD-42211187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FCF06-3BA1-B637-E59B-08CCE71E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D18F-B9FB-E348-CD68-0A715AE3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CCB22-3F46-E548-41FC-9A63347B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1B847-9E17-3744-5E66-6204B941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25285-308F-A780-2B6C-8C019DB2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A5D06-F022-F957-7328-60039EC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FF8FF-CE39-EDD8-E95D-57234D31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590CB-75D4-7DB5-CA24-139241BC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13C85-42AC-E49C-37B3-A30097CE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C8A54-976F-5782-EDA2-F7E8A44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50D09-5C0A-8F2A-A687-362381D1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4AB60-EA0F-04B3-1599-D05A278F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E2B05-D1A0-B69D-3DCA-620AD2B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86BE-118A-52F5-1958-95744AFC3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3C08B-2F46-D8A2-52C6-4AEB1D9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B27B7-E613-E6D1-5F64-E39A085F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1B014-EDD3-99B9-3C76-1B01916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1C8C-8F3A-BBA9-A2B4-C81ABA0E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F3772-22ED-C942-1326-0CFCDBEF1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FA03E-4D75-A545-1141-1E15957A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20A6-50EA-1510-A2D6-D7199AE9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CCF7D-505E-A8E7-B022-5F41A73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B05EB-8DF2-F006-735E-3C9AAD70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41ED-DB47-8BC2-7634-8A6B5590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6CEC7-5E07-79C6-DEF8-45E058D7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0E629-D8D9-BE9C-CCD1-E7C97230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16C63-3C4C-B5F4-CE20-9DEDDC610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F4AF3E-15D0-C364-F1D1-269E71870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F7FDD-FE06-1E3A-4358-D602D7B2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10D90B-7E57-0474-E205-C23A38A1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21D0AC-EC30-E47B-3488-67968034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5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3812-7441-1C46-A9B6-ABB7F69A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763E3-C4BC-E39C-AFB3-20B6493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D353-3702-4F2D-39B5-B2F5BF65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E84C5-F3B0-24CD-5A5C-C7E14FF8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AA672D-D1DC-37BD-9F6E-7727269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97608-8EE0-6BF7-784E-904F4FA2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C7445-C1DD-0529-EE34-83FA26E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3CEC-BC52-6219-3C11-CD15288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FA845-1A9E-CADC-0642-D3981C4D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AB3AB-EF4A-E12C-F59E-865C33C5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8EC7F-CC5C-9A02-DF28-44B5686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767EC-B7D0-0BE1-4C25-93BA7B2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65D15-2F8B-270D-685E-736958F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B5A2-C4B4-EEDF-9900-3E5037D3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EA7A7C-1899-9A73-98ED-D61A721B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4D533-0AF6-82FF-5ED3-B7773808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BB1D9-188F-BCA4-80D6-9ED254E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10870-06AE-90AE-DE4B-087F1D4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7E72E-3A2D-797C-9703-9A66535A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BE68A-2486-F9F7-60F8-038ABCEB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E135A-F6DB-AEE2-BED8-704A0729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1D86F-417E-4543-7E3F-E46DF105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FE53-336A-4A35-8B20-2723FFEF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E69A-B208-2482-F99B-4F07368E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0B0D4-162A-6DE5-D000-8752276B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D8D4-97D3-4A66-A053-1CCE5479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2024-03-10T04:41:50Z</dcterms:created>
  <dcterms:modified xsi:type="dcterms:W3CDTF">2024-03-10T04:41:50Z</dcterms:modified>
</cp:coreProperties>
</file>