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E8A5A-3879-DAF8-52F1-D8696BCB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26478-94A2-2AE9-38BC-E083D326A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B8D9B-BBD7-5601-FA23-DE98F39C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A645E-61CB-B8FB-728A-F6F95DE2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BF2AE-858E-FB04-21AB-F9FC837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3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A3405-0848-623F-6148-95288DD9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D197C-C50D-2E13-8189-E91175EB8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B9B7B-5A3A-98DB-E06E-C48BAA86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27E1A-617D-1D12-DC5C-248D1508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20BC6-0603-E669-BA78-E745579A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A6A3A8-7554-9371-5DD1-14513B3F3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FAA3F0-044B-2036-5C78-8E46184AF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63910-14C5-16AB-2A6B-785D7EEA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3E5A8-E666-6CF0-A674-F74FBFB5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D7403-0AF5-34FB-E007-30A5B7C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6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460E9-4B88-4099-E310-D25DE243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383C8-AA81-490D-2B5F-9B12D3C2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EAF2C-9E20-A4F3-BD8E-55CAC242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590A8-2E15-7CA1-AA30-932E3EF5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D6646-A737-91A8-60C5-BA5CD56A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1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119D0-6D27-BEE2-2D4F-811E3DC6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D74A0-CA1E-6237-0AD1-F4CD82C5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D6C70-F3E7-77D0-EAF0-0530CE78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4AC0-A1BF-1730-77F4-B42350F6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56066-18CF-D9B8-1C93-4FF4DB3B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1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B0D45-5090-F99A-D0BD-A9D545B1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68820-C8CD-1AD9-783A-FA1ACB4A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EF921-19F1-D145-2031-BA411A101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D5E8E-C81A-B2CE-976A-DD52E707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94327-9072-C18B-28F8-70109E0B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EE34B-E1B7-F107-17A0-44D1129A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9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39579-B683-DF5D-F9C6-A698D8AA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D65E6-A72A-CB67-8134-EB64742F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0D7CD-714C-9250-7064-E10708E1F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F9C267-3C1F-269E-EF87-7A5930523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D25E65-6B4D-1DFD-4603-5C06EF267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122A6-9BAE-C815-80CA-25DB04CA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8DB995-7829-10CE-5515-228C57F3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7941A0-6929-C42D-51F5-DE7BD9A2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6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2D595-9CFE-2EDE-34AD-D1751810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AD1282-E96D-D977-4524-DF436B6C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546B0-8A74-5ABD-399A-C644D8A8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61C579-70C0-C659-7557-938A3BDC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428222-9A71-6A11-0FE0-41D929FB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8ACCF1-B571-3714-95BA-E882D6B2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A0779-DF2E-A625-72C6-0FA7D61D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470F8-E31C-7975-097F-AACE7ED3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A9228-2A2F-6773-F30F-113F828A7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90FD0-8E86-2579-D0B5-9B9BCAE9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BC1B6-ED28-6B54-F13C-5EA8A332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A6FB9-18E5-A300-5BCC-F2CE41B8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B7A07-64BD-87F1-28A1-F20C039B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5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3291F-488B-CBC8-DD75-788D8DAA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402CF2-9C4A-CD44-EEF8-466B51BC9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605A88-78E7-41E7-144C-0064FFF1D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20A56-0193-1EF2-1296-1E6F3CCF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C5E12-57A5-2025-AE99-43C133EE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76CC5-6A08-6EE7-2D9A-8BB57D53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D56330-D8D6-8822-C07F-07269C9C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0D0BF-4303-26D1-3EC8-796446574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37C15-92DD-98E5-A898-9900DAB51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4B09-1E16-4515-9725-03965F1648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02296-29C2-7FAF-1CC7-0413ADD05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F975C-A4C2-5ABD-9E42-6C903E9B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5E8C-23AB-4AD6-8994-24540AE6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4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 descr="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2024-03-10T04:42:17Z</dcterms:created>
  <dcterms:modified xsi:type="dcterms:W3CDTF">2024-03-10T04:42:17Z</dcterms:modified>
</cp:coreProperties>
</file>