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D3B06-276A-5FFD-CB23-7EE38690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657DA-D685-AD45-CACA-A9A0F2847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35872-19FE-13D4-0936-A45D4B12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99C3A-87DF-9551-21E7-CD410418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8F143-295A-C777-24DF-3836E8CC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712BF-0137-CC6A-F7EE-9C7541B1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CF397A-3058-C8B9-B955-83B6517D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5B48B-0DF2-545B-15B8-E3140536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F6526-FD81-6CA6-A7C3-7982168D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58040-8EBC-4F3A-6A4E-AE288080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FC5FDE-BEE4-2F19-FE75-369F0CFB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364E7-5FFA-010F-36D2-50BF7316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ADC0C-55B0-17A5-F30B-DCB7D503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FCEBF-5481-1137-6B93-47681466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86FE4-F07F-BA8F-EC26-0E5F15CC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7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26772-9B88-CC0A-EBE4-DB57DCA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89027-460E-6EFA-6F6B-3A09CD9F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EB4C6-3F98-FD39-468F-DA14A80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59ED1-D888-DE7D-19E3-8937654D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70EE5-A663-BEFD-C208-AC5658C5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5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BCF7A-E362-5132-C134-F8D5DC80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6CB81-C4CF-7181-74F2-1F1C7479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7F1F5-510B-768C-BF74-03D43E2C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B5A65-93F1-DEA2-B2F0-CD71CAA1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4985-A8D9-B833-F930-041FCD7D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7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821A7-D56C-3652-DE67-ABB27699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10F75-8798-4F25-4647-F6153DC67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11C0B4-2613-953F-B7AF-551616DD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57EBB-E6B6-1715-87CF-F51C022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46232-0176-F97E-D0CB-7DB37E1A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186B2-7CEF-1BA5-4F9D-02E9913F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5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DACBD-0BFA-8652-319E-7DF65286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F445E-0E31-3700-9ACD-177EB589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B802D-B713-5C3B-8C47-691C993B1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DBBBAB-5648-EB94-8BD4-9C76CC03A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534CAB-6426-172A-455A-F4EEEE87A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1882AF-0A6B-9E91-B5FD-AC4C3A27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3FE2E-C773-F142-3902-9F511A2A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0ACB4-E312-3ED9-F7AA-A7B6389C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2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07CC2-42CE-3FE1-C29F-10FDC6DA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AE59EE-0D70-4CA9-CFD9-84C89B17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95201E-DFE9-BDAD-0AD5-AB2AFA27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FA025A-AFF8-5358-6873-DC3B9286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D0E203-4471-6660-3AC8-1F718C60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9C9726-EF96-96E9-EFC7-94E8EFFE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F9952-3879-4E4F-0416-6912F356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8308-5BF7-EF61-4637-9CB29B95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47197-71F4-466F-69CF-83E5E566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FF679-00D2-1DC8-7A21-AB22D76C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2CEAA-2A2F-06B6-B60B-0FCF7188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7C965-B3FF-47E4-52A4-E3A3404D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4A905-F3DB-EB31-CB11-E03FB9AB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9B658-87B1-A57D-1893-315AC4BE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74CADF-C431-908F-9404-EB0C945D2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656A7-A7BA-3642-06BC-3F0BAA8BA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1E4D8-A98E-AFA0-B492-14B7DA02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F5700-48A4-57E1-D499-DF091482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8FB00-23A7-9E86-6090-455815E3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5FF0E9-A8AB-86D1-AF4F-CCD5334D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FF3DD-EDF7-F3F3-2D73-042D81F5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992A1-6A54-BE4F-53D6-CA9FC7417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D263-0915-4BA5-B3B5-90FA4F5FD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74A75-7A2C-7C4B-1DA1-0F21FBFAA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6B2D7-36C8-7BF0-2B27-4DD929D3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E5F5-34C6-4A45-820E-B1323A91B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6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2024-03-10T04:42:21Z</dcterms:created>
  <dcterms:modified xsi:type="dcterms:W3CDTF">2024-03-10T04:42:21Z</dcterms:modified>
</cp:coreProperties>
</file>