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69B6-7583-B418-0AF9-52A763B11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69C140-2200-6339-C37F-A5E9EDC7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AF60-C2EE-D8D7-5E7B-F07FFD74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996AA-E9D1-3CAA-E077-AB01F542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D1139-D788-EF57-C045-9E49476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4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28BC-E2BE-77D1-5F57-D443E7B1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04239-A5D4-A7AC-AC5A-C62A0381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D906E-FBD1-12F6-74F4-C46F90AD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07F7A-6735-1548-F399-F2F57DBC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5B371-38FB-0F76-A225-5FB164B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499B3-2F0E-6DC6-20A6-18529E3E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ABDFD-DE3B-C31B-CE26-B39CEA16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E5C47-F7DA-C336-9116-88F21333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BE81-C2C2-8C00-2836-A2F0103D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CB687-C911-3D95-3BEC-8F2E10E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C331-3F51-EE2D-1AA1-C17BB2E9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6491-911D-8F16-045F-0E7316BB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2E8D2-EBB7-C31F-9B9F-026DD7E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BB02-3A5D-E97D-0F75-80FBAA7F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E372D-CFC7-A767-229B-CC1C27EB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7E841-F295-DE83-6C68-FFD4242C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37E42-FEB4-A3D3-F5B8-F58F3741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DD1D3-4DFF-B553-390E-43B423E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388DA-260C-6667-227C-50F469AE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516A1-C06C-D2A5-B281-86D71FD1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60989-BA07-41C9-DEA1-75B39A33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DF07C-A064-FF13-37A1-766CD157B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C9B62-050E-DAF0-1406-7898CB6E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25D1C-7127-85AC-E9EE-B45F36B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54B84-C10A-A1E2-59DE-E32C839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4BC00-98D7-EDF9-68CD-F934DC90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3275D-C3E2-6065-D6CD-A56BA7C0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16924-C3B9-1774-C92A-E98C0CA7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4ED8E-2E7D-4B11-46DC-B8D00692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C5A2B8-236A-45E2-AD79-B100AF00F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4BF45-BC4C-BA46-425A-EC826FE0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525C0-9F23-CC4D-7B17-140BA4C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BC782-04EB-A73D-99EC-FC5B51B7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A15C70-627B-BC96-A5B2-7F9E59F6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095A-182C-9BF4-9D94-10B1B9D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BD897-47D3-1652-6D5D-DE9091D5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F9E43-F6CB-5DDC-52B9-414B7E8A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FD09C-B14D-DF97-4D2A-91E6C06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9C282-A237-3218-8B0F-0C4AF585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716A3-7B18-423E-755C-95FCF8F1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3C68C-38D7-4E16-6189-4637175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1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02E1-3705-58B7-76CD-91ACDCB6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5A4B6-D55E-CF57-1411-7FD38E2B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EA844-2306-CEFA-592E-5E8A6035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9908F-8C09-DF5E-47E4-C1657246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7BE46-38E5-627E-2806-086A1039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3F704-D016-F11D-8995-B4AA89F3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A16F-B9CD-8DC0-1F5E-49E39394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27D64-8B7F-8F52-149E-33220FFD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7D8AB-EED2-BEC8-6277-5B02377A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6BC74-9EAE-4AE9-8969-1B16BC42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7FD08-91AD-333C-1301-3E043283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F179A-DB64-3960-8382-3868A7E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7F3BD-C53D-F1DC-0025-4B0A0ACA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BC5AA-63F9-6CC6-B37E-494F134F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CD64-B786-3D85-FE5B-7D3668E62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23F7-301D-49BC-9403-50B3857597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E3D9D-4E75-3288-27FB-3DB9213E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2692-899E-F04F-7344-4B0A9C8B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C0C1-7D2D-44EF-8C64-39DD44CD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2024-03-10T04:42:25Z</dcterms:created>
  <dcterms:modified xsi:type="dcterms:W3CDTF">2024-03-10T04:42:25Z</dcterms:modified>
</cp:coreProperties>
</file>