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CE1C-3BF2-CF4A-3D61-DFBFC7A43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027DA-BEC1-9BD7-9EAA-8A086483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21409-DE6F-646E-17E4-A03A92FC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5D68-1260-9DE3-F768-BA89E2D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C147B-8773-CFE9-E1EC-AB3A960D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2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AEE8-B1C6-AA59-DF10-AA5C4CD7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4084A-30E3-6DF6-FFEC-DDDDF397A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293FF-2ED3-6D19-E330-94EE5005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DCEDB-DAB3-83AD-436F-19C90B50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48BFD-D886-E526-5866-E0084D1B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DDB5D-370F-7256-3D77-C1186E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A03B0-186D-FB6F-335A-72384D02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8D63C-BC64-9563-B120-E3236C82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583D7-9F96-0186-6DCB-CAF9E622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27AF4-7C9C-E3A1-E703-C6006F40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D9B9-C92C-9A1A-F286-7B363B35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87477-47F2-3442-2DFF-1387ABD2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1D3DC-A210-08B4-D472-5625C0CD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05AA8-8777-E225-9BEB-894C2750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6B1A-3B0C-8C08-6806-8A721EBA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2F593-537C-CFA3-9CD4-465EA421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12BF7-90B7-8821-F700-118638E2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DDEDD-B2F5-3EF7-E832-5F64CE45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ABC5-027B-E1EC-195E-281B805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F0FC8-E7BA-41B7-6D6B-683F4E7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6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6129-D4FA-4615-2392-C80781EC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EDB99-67C4-1BFB-6288-DB0544F3E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C5D2E-4068-7459-4E6C-91AB2DF7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4B45E-11DA-DD6C-6BB5-CA1D22D1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7AAE3-8AC0-AFED-E0C0-E9FB58E6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D58BA-E314-B640-266C-BBCB79BB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93C90-81C6-47BA-585D-4C45AC93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540BD-256D-0509-761E-A82B8BF4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81BA7-DE83-7CD3-AFA1-997FEB0C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E21122-FBB0-8A20-887B-B8B32B6C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7D0D3-066D-58D5-64C5-CF1A6DE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85802-4AD2-34EE-6C77-4B4A8DE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6E2C7-F17F-8BF3-60CC-4AFB4EF4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F6ECD-8AFF-E2DD-56F9-121ED67A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7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8785-A50E-F6CB-8A1C-87CC3EF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FCD52-BBE9-A3A5-7094-F9AB8C9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40F3F-C863-F03B-7184-D901181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1BA18-687D-DAA3-D8C7-3800A374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1A6609-4ECE-DB4F-BBE7-180CC2F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BE962-BE71-DA0C-76D5-F673B25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10514-B681-1490-EAD4-98F494A1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97DF1-1338-374E-17F6-B5EFF55B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75A53-30E0-441B-7CDD-5419ADB0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3707A-895E-EF88-B6AA-E99ABF47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2E61D-434E-E65E-C945-C0322DCE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F688E-B786-A89A-5547-3FCCCBD8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652C2-CCDF-DD33-1BF5-39BD229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C06B-CEBB-D0B1-A9B5-878D53FD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D79C65-C53E-E380-2628-61EF2D2D5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0F831-FF60-7621-0389-2017EE35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A7C70-5CAA-40BF-3CEF-02841E44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0C74C-4E4D-D90F-5643-81C7BB5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ACE7-9835-97C4-C035-65AB9767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8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4865C-12C1-72B3-6FCA-6F23CD56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68BFB-E870-8093-BB49-F94246E6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4EFC-DE82-4EDD-0D73-98518898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7D9C-5B37-4ED7-B4C5-C26A8E889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2F1B8-D0ED-5898-2F53-370FD940D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72E59-5EE3-BFDF-4C55-F0404A0D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81A0-609B-4C38-AD14-B10ED2357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2024-03-10T04:49:00Z</dcterms:created>
  <dcterms:modified xsi:type="dcterms:W3CDTF">2024-03-10T04:49:00Z</dcterms:modified>
</cp:coreProperties>
</file>