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FE5C-A2E9-D3C1-2C30-9ED6D9F5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0C36F-9B5D-E723-B5DC-54CBD4337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CBA88-05F2-EA30-443C-01B4186C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D1EE9-4198-AB8E-93C2-4C35DB8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EEB48-9C2E-CB93-21C7-B2D275A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54A5-DF3F-FF08-209C-7AABC842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42910-3900-529E-9C1D-282FEEB0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7B1E3-78E1-D071-936A-2EBA476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F485A-D792-7FB0-9720-B03E136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E92F3-5404-CABE-A89F-5050C72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4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849F9-96A0-E161-049D-1C7395BA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61B5A-5EA0-2767-E915-5EFED3BB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7297E-B929-0006-FB93-13D2A384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F53CC-0919-BEAA-F470-8A080268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F57E2-1238-800D-6E46-60EDF08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87CA-3013-F622-6015-83FD959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398B-4930-82C5-19C8-F89A329B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A7EEB-1337-521C-86AA-6E95196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7E379-7A05-12B0-20BF-8109EB4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B2D91-404D-C2DB-BD8D-26898544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5DEE1-E774-E78B-7F5A-A4B5D253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DF99E-BF5B-3CC0-BD5E-4ED78206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A5C40-69D4-1BBF-8CC8-6D600457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8FDF6-1CB2-9032-03BA-D4C633F3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48FC2-51D2-F66B-2082-D9B4851F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9DD2-417E-87B8-6522-9B0FFDAB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38DEC-13A0-8E30-0DB5-AE93FC47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2FDE5-DF3C-57ED-EB61-F29F4489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37558-099A-EB07-8BA2-9E9391B6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220D7-9A06-B951-E486-F9CD85A8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10484-C043-C766-CC0F-E4B0374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60F2-983A-9154-4D5D-FC110383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8C280-105C-077D-5948-4B8DD8E8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EBD44-CF98-5720-A1F2-D1873EF2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E3B14-526D-99B8-07A7-FFF83A32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EDE84-8ACC-5336-DD09-C4683CDB9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84B79-CCEE-AE3F-34A6-98DD425C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394A2-DDAC-3D8B-0F91-C39432BA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A3947-FB07-908B-0BA7-BFB1F16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0AB2B-CB1D-B801-4E79-CF13D62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FD2BA-25D3-5EB2-0B91-A87427F0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FC3210-4727-55DE-0661-FF37FDE3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ED559-AEE2-6137-4CC3-7720D4B2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9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B37D93-FD9E-3472-73D8-0DBBB238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39D47-C3A6-2E92-2282-07E24AF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9928C-0B25-677E-0C37-DC1EBFFA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0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679A9-565C-7FDC-B568-94571CC4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B468C-FD4C-20B4-2C60-55E5C480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A416-AD34-62C5-BF12-10C179113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67BDE-7B68-9E13-56A8-D931BD66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8662D-616E-3C83-3E48-CCA9915F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42878-BAF9-8ED1-A6C6-3B3AB7A8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95A43-C350-ED79-3F98-DD416254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470A9-3386-EB67-2299-638E85A8B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AE8E49-B56A-7421-25E0-CCE473A5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66A75-9431-6AF5-00FC-97BDB047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B41D9-4B03-8E60-D6DC-4CF43A02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D41DE-931B-B4F9-DDEE-B2D5F2A1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54558-3BD5-E742-6D54-9997AB2F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19E22-C081-7510-ABED-D2692B5D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2A886-38F9-1E49-C18D-C9BBB9D4E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49D-E2C2-424B-BE2B-5B5784F4E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CA5DB-8936-74AF-9DE8-D798B708A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D6711-5E49-5D68-3720-B4257FF9F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0E08-B74D-4531-935C-E01362E7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2024-03-10T04:50:16Z</dcterms:created>
  <dcterms:modified xsi:type="dcterms:W3CDTF">2024-03-10T04:50:16Z</dcterms:modified>
</cp:coreProperties>
</file>