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B415-2040-47B4-B288-8D615A7E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8A257-C164-D563-6F67-1031D3CB7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F4D94-F1F4-2F56-8D4D-BA4D02E8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12F9C-0E52-0ECC-BF4B-CF18BFB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42E99-E7B6-B229-6BB7-9035860E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D92A2-20E6-0FB5-C91B-E2BD000C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A747C-DF7C-38CC-1AD0-880326FE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2848E-7C4C-5251-D647-343FE66C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22720-72EE-C1E6-842F-3871EC6E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86DB5-0792-236C-2580-747091F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ECF69-EFEC-0D46-A460-3E6D469E5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BAD9A-DFE9-6578-A827-DCB5BC6EB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368E6-FD17-F0F7-A6A5-4F21A05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AF7DA-3E40-5DA7-1082-D571D217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559F6-2064-BE81-4C66-0999F8E6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6A55-44ED-8067-1861-5B397F44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9C4E9-7804-5EE7-F04A-D3AA4DFF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65ECC-DF6B-5D83-ED91-DE831216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0EF08-FB97-9998-3940-08819B02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28EEC-131A-75ED-0DA5-A202133A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2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3ECA3-F725-B986-2F5A-0DC012D5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34C62-F3CC-90EA-3B92-D4D3CF00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92FFB-1DF2-A367-9344-A4BA5278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31A-3D0E-341E-EEE1-16F9E3EC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B17A1-9AF4-197D-6B5B-E3F86098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4958-57A8-2979-A33F-2E3DD82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8C9FE-B015-9E88-1DEE-3B917CB31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34274-BD79-20F9-B3BB-97E18DB3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75F49-9207-E601-5D96-E78C98D8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57DAF-5F20-62A7-2851-1698B5E1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8464C-96CD-17AB-A44E-76612C6C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B74D4-FB7D-82F3-0C36-CD256388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F3C1B-78B0-13F6-8071-EB17CD54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69E94-2AEE-9017-90B1-196819FE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2A49A-59C9-1147-9699-8183D6DC0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8EE020-26BE-83D7-33BB-16674AB1F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A7EF2-85D3-75F8-BEEF-8763E03F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97D794-0C42-A4B6-7666-E3F64FC5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109FDD-D983-D1B6-4731-E46A50F4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89F0B-4CD0-317A-5933-DC3D961D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E6B43-74DE-5F04-311B-347A2D6D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A76899-7F66-314D-3841-75368F1C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A2988-B728-C4D0-558E-AF09ECF3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F5DDF-53D8-529A-2383-3B97CBE8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A3D374-7DC5-99FA-235D-D4CA751F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A5657-650E-6006-31D0-B4B204AF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29AB9-3BAA-F4F9-8D36-50DD067A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219C1-F594-E54B-7CD5-CA74F983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6E0E3-B26C-E4E4-E02D-5B21BD52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47B13-8EA3-D77E-D7C1-F55C8B9B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CDE27-8A5C-17F3-B875-0347295D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88723-BA2F-CFD7-E926-71CD0A59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8DA61-0963-598F-465A-FD913BF9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65B017-FF82-2A37-4CD3-12ECC245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39775-CBD9-953D-6E1A-7CD7E680E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9C9FD-DF66-63F0-693B-860D78C5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D7FC9-B631-DB12-41FA-26FAF373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DC2A6-DD39-4B07-C725-9669A1AE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077EE-91D5-C3E6-CBBF-1A3C1FAD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3161C-CC03-D462-17D2-2B2678B8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8CE7D-06A2-2348-0801-C49FE8FF1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8F61-C2E6-4650-AD42-B88633AFC0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25BBA-1DFE-C38A-D949-2860F838A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26AB2-B3A5-CAEA-03CC-5506FFC88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84DE-EDD5-4CDB-9B18-CAF1F932A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3" name="Picture 3" descr="2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2024-03-10T04:50:26Z</dcterms:created>
  <dcterms:modified xsi:type="dcterms:W3CDTF">2024-03-10T04:50:26Z</dcterms:modified>
</cp:coreProperties>
</file>