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2F792-A68A-FFEF-19A3-1FC4A133D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62D715-AC7A-BEC3-D20C-A3234C4FE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72A20-19A1-7DD1-145F-03E57D3F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25FA-4520-4EB7-92C4-9C83B35DE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B773C-98E4-7D1B-0A5E-8B03A867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61843-E4C2-99CD-3EFC-FF15E8A0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658-667D-49AB-8C14-B1AC7278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5CA47-A12F-BF57-8078-9A5FC5A2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B68F8E-3077-48F8-CF61-377C62E8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79499-99A6-89C4-69FA-0A2FE802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25FA-4520-4EB7-92C4-9C83B35DE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F0254-A072-B087-C579-64EF18FD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E5745-CD45-97D2-7B5E-F12C5CA7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658-667D-49AB-8C14-B1AC7278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8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0D03A1-EB07-45C1-17DB-3EFA165F7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6BD7D3-8B58-34A6-D8A3-1846D7018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88BB7-55D4-5A77-D503-5C14C25F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25FA-4520-4EB7-92C4-9C83B35DE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FEC84-20DF-6F44-8D6E-2376222B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DEAC4-8C2A-D190-753A-F35039D7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658-667D-49AB-8C14-B1AC7278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7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82480-75A4-9190-ED06-DB3DE4FF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895EE-1B2E-EE60-71BD-1811FD796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A37C5-3105-6526-344D-7F8D3B3D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25FA-4520-4EB7-92C4-9C83B35DE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178F1-4960-E1F7-980C-867FFCCC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A872D-4323-3EF6-F04C-2669F032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658-667D-49AB-8C14-B1AC7278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1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3125E-FB13-003A-4D17-1D8DD74C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23824-68C7-07F5-A7B0-85F77D552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A14FB-F6FD-1FAB-72B9-C77FD4ED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25FA-4520-4EB7-92C4-9C83B35DE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D1B00-48E7-EA57-A97C-5D5BE16F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0852B-CE4B-9C03-2AE9-DAA640B3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658-667D-49AB-8C14-B1AC7278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8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9BD17-492E-E295-761C-5D764DA1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F9416-EBF0-C8D1-688C-8F8F28B7B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DCBC7-56A1-3128-CBF8-2E6E70CC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33D84-6A7F-E69C-3C5A-37F489EB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25FA-4520-4EB7-92C4-9C83B35DE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1B4E1-971B-CF38-0AED-8A2A22F8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D8D29-3649-5769-DE99-7F59FBE1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658-667D-49AB-8C14-B1AC7278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8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FE274-4975-3D85-5AEF-F4ABBC47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66233-5AB9-FA3C-AAEC-C2E3186F3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73062-87A4-F765-C992-CFFF20831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442612-99FB-2EE1-787C-FB104732C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6DD655-11BF-02F6-8BE0-F6D87662D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B5B925-B52F-D5B3-4F4D-87A776A7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25FA-4520-4EB7-92C4-9C83B35DE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28D953-AA78-2B5B-FFF7-A00A250E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FEE25-3AAD-3E82-278D-2DF57653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658-667D-49AB-8C14-B1AC7278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B951D-7D21-3018-9E68-03680AAE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D5D9B6-F7FD-ABF4-FB2D-BC9F7439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25FA-4520-4EB7-92C4-9C83B35DE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4120F3-15DB-A7F9-CE1B-44E0CD3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DCEC50-E1A5-4053-BE81-615712B1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658-667D-49AB-8C14-B1AC7278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8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4191B4-98B6-1678-B24F-5A4CE3DF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25FA-4520-4EB7-92C4-9C83B35DE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F560C-6AC4-3C60-E776-41AAF089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8F13E9-2E36-7065-A248-00B637B8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658-667D-49AB-8C14-B1AC7278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4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B5265-093D-CC93-7A3E-2C7048D5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5743E-606E-6891-BB15-0529CD74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609A6-93B9-23F0-0C05-47D36EAE7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A8D83E-B43F-054F-00A0-3C221B97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25FA-4520-4EB7-92C4-9C83B35DE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14D4A-5613-4C35-232A-A6F11E8B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4A7F6-E6DE-829F-F85B-DB9DD9C6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658-667D-49AB-8C14-B1AC7278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9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7DD7A-BDB3-AD47-135C-3F400D11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8FEBAE-0998-4739-21B3-62F3C6A66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52262-186A-98D9-A132-22BDF8FE3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36631-8E3B-4DAD-19AB-A7D1A13A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25FA-4520-4EB7-92C4-9C83B35DE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88CD0-57A5-88CC-729F-9643775E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30D23-F2CF-BEBF-EA09-D15D5B59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658-667D-49AB-8C14-B1AC7278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8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8A42AA-D032-D8E4-3938-AE3A665F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EFC12-5C37-1057-A99F-7DD794116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2DE5D-3D34-434C-214A-1AF8A07EA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25FA-4520-4EB7-92C4-9C83B35DE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C7EBD-676B-E298-5636-24BCC48EA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090A3-2D8B-722D-EE8B-45B0443EF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1658-667D-49AB-8C14-B1AC72787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9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8" name="Picture 2" descr="2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2024-03-10T04:56:02Z</dcterms:created>
  <dcterms:modified xsi:type="dcterms:W3CDTF">2024-03-10T04:56:03Z</dcterms:modified>
</cp:coreProperties>
</file>