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6CF1-68BC-BD18-2753-0A83BED1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BA88B-CBA3-EE10-675E-0A378FD5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2CA5C-357C-5D21-75DF-079413DA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4F02-CD3A-DCF3-A67C-3E665BDF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192F1-4AA4-BB46-2705-D405E45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52DC-9D44-C828-CFB1-FCA9E825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7338A-361B-9917-F7A3-B4E6846A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751CA-B4ED-5D7C-B354-DC352488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C2B0B-9337-028A-C5AC-E0466302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CE364-6636-C2B1-23D1-FFA97A69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FF2F00-66F3-6F25-DB2E-EE8FB323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565EA-ACBE-0F1A-3F7B-9AC2C788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2E4E6-3568-D816-7735-F0F67B1B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BB935-E222-7120-A69C-F7B0DCB4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6B991-EDD3-2BE0-D860-F328148E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2EA1-C62A-4771-B195-40999D2C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856B3-884A-973E-9728-D05C5E23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C207F-2479-2D00-FA52-A5D581FA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BDBCB-E104-EB9E-8A61-ECC26C0F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8B908-4BB2-6902-EC2F-757A49E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B68B-D087-AA85-ECFB-F441467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136EA-A9BD-FE1E-6A40-DDA32E36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ED40D-F9E2-7130-8603-57626C4F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A72D7-4B1A-F1D9-70A1-952237E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FF2D7-FDD4-05F4-75C7-5780DF91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29F7-C61C-833B-8AC2-3AB2A758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EAEFB-D779-E563-2805-F53304DF5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6E300-22A5-AD5E-E848-A445434A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42684-A20F-ADB4-4AD9-B3A1798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F457D-69A6-A26A-ED2E-DE220A64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6EB89-2339-E414-1E37-A6F13C4D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E5E2C-EDCE-B04E-BAC6-232AE8C4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B16AD-B865-B211-65FD-578CFA6F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F5636-8DAB-A263-0369-008EA9F2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3307F-392E-FDF0-0A73-5E714A295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5977C-3C59-0C65-B757-7CC148ABD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6A87AE-A1B3-E9C5-01B3-A4E06992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1AD0F-A3C7-DDA3-4F1D-754C124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39B25-8D1B-2A31-DFE3-1A5FB634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B297-BB3B-1F9B-FAB0-B72B672C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EFE4B-58DC-844E-9786-2D74DC1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4B19-8AC6-9889-9061-DAE57DF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CE54C-0CD7-87FB-B95A-D97EB328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9522D-C9DC-2BD4-9916-73A3636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AD706-08AE-E81F-0651-9E6F462E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F4572-A651-1D33-B343-14E7B82D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EBAF5-E658-9710-E4CA-775AACFB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9367-141A-6A88-9FD6-98D882C7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D9BC4-7837-653D-4524-A0819939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A98F-14DC-9B6D-6D80-72C81FF4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03742-44EF-BB02-E493-B8EFDBA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AD026-1ABC-EC1A-8334-DF43F519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D016-E61B-B533-D308-5CB21D6E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DAB6A-5D52-08D3-8FA7-8DFAF096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8FD22-5029-DDC0-1666-BF5240AB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CDF42-CEA0-0D69-C820-CD91332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86B1F-C984-800C-F96D-91A31DAA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B0E28-806E-5418-FEF6-3DF2CF17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AF934-364C-32F8-7139-350FC3D9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8ECE5-40F5-BB1D-5207-5AD49CEA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B7714-F720-A982-F2C9-39E9EFC1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728F-16E9-4C02-AEE3-B2E2CB104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7670A-8F32-23D3-67F1-C09DA509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A2E6-C49A-EE11-2F06-60D012C7D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F584-861D-4B00-9E07-E39CFEA18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2024-03-10T04:56:35Z</dcterms:created>
  <dcterms:modified xsi:type="dcterms:W3CDTF">2024-03-10T04:56:35Z</dcterms:modified>
</cp:coreProperties>
</file>