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11F86-25A1-C0B1-5075-9F6B61CB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330641-C06F-779D-859E-B731AFECD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00717-DD1A-F655-C72C-EC4DB3F5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7227B-BB67-C090-AFE1-1FC1F651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79091-7153-A028-BAF3-67ACE4C3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C0F2-2C9F-30B2-8BD0-48083108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FF33F0-B16E-756A-A976-5820C7177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5EBB2-4257-901E-8434-E3D34B28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83D9B-9A6C-A318-7425-72751E79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692E0-D64A-893E-31FA-EE8F187D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9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E16AFD-755E-F2C0-3A9F-5F05C0025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3CB4A-1D5A-EBDC-9D21-17E9CE2C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14A93-2504-3E6D-6984-6E14394D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BE870-3806-5AEF-6339-7338A273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8DB84-C95F-86D6-52BF-F161B014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81541-FA25-E6FB-23BC-E57821ED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9D2E6-BF34-AB00-A41E-38D8A3E2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B74FE-E95F-0502-20CD-DB6DF16D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7D591-C27E-46B4-CDE5-2D6B1F80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599D7-BC0F-A3A4-CF70-988BE871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1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FF46E-BBB7-D78E-32E0-EC02F7AE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F6E06-15C4-1EE7-0905-6F808842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E7261-3FBD-A17C-0478-6BFF7ABD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9D1C2-3BBA-044F-6583-76A9227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29DC4-71A4-E4A3-64B0-502531BA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7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130F0-37A9-A24A-3395-865A2853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3FBFD-A511-CEE6-644B-3067E7688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E2AD5-BD89-1AA2-DF93-9438F23E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3DC7E-950C-2D58-B92B-B54F33A8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840AC-3739-01A9-E867-DD6DFFF8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3E61B-813A-A37B-CF76-5526C846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5DEAC-3086-5AAC-E296-BB2FE77A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553AC-35A1-4A04-3CB8-C6150C51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0B7F3-2C76-C9A2-C6B1-113BDAB9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8D5BBF-E6CE-13B9-C043-58D7FFBED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404839-B6F0-7CB1-FDAF-8CE6F4143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AE98B-1860-0DC5-70A2-6CB5F354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42DB03-0D21-078B-4B0C-F2E676E5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A8A937-3205-A5E8-11FE-51717408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0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9E924-85CF-DCEE-C20E-80FDC9AC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B8780-CEA8-55FB-E581-6749919D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C0554-DF73-EE76-4E1A-1EC88FDD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4B643-8053-347A-9538-ACF17389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6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8814C-C08E-A005-D2B6-7095A53D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839C4E-A1DC-3C5F-1F5E-AE4FF188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C5701-DD26-CF04-5868-5FA2AC6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9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CED44-D038-CEBC-9737-FD736DE6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D5641-5672-C852-31B8-79E356A7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FEE0D3-EF4A-7C0F-1051-4081C05C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3984E-BC10-2AAA-6C1D-E52C474F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77688-E9F0-2C83-36FC-95D2775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511DA-B798-5CD4-3526-B186533B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0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1E080-06B0-42F2-4E06-B479F464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BBEF3A-0851-97F2-C226-1586418EA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FDA50-8A28-2FCB-FFAC-1473E09D5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6014D-B1D7-A6F8-D3A2-ED1D2F2A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73C56-0E6C-9CED-198A-B4ADDA53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AA264-8F4A-222B-4277-DF284559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95C61-FA63-6503-B23E-6CF2D306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51BED-5A98-C09B-BE78-D64DAAC81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25203-FA59-E3F3-E492-2AB19343B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C579-4CED-4A3D-B255-538E77C904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49620-C1C1-33E1-7868-ECD7D983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CC7C-C500-4CCA-D83B-20CBD75F3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A1C7-94DA-4D2E-AC32-97BBE0A42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5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2" descr="2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5" name="Picture 3" descr="2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2024-03-10T04:57:29Z</dcterms:created>
  <dcterms:modified xsi:type="dcterms:W3CDTF">2024-03-10T04:57:29Z</dcterms:modified>
</cp:coreProperties>
</file>