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72B3D-52F2-390C-A0C2-36B815B2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04D283-30CC-1491-6FAF-0C1E282A4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A8788-FDB9-B6F5-3127-8BFADFA5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B2170-9AB6-802E-EEB7-B2D19A22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321AB-5ADA-2A06-6E9D-E072BE20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3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5C5B-0A59-18F1-127B-810DAC08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8E11C-C907-8529-063F-FE010D97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2F89F-9465-2382-94AA-C840E0F0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72B4B-5F25-FAEE-CEF4-F8F1FF70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3D1D9-9473-AF77-0D2A-40649C0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4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C7DE30-DE97-64F7-8DE4-EDA95A1C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93BDA-F5A9-2106-3921-C7FC934DF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04C26-5FEC-AEB8-73DC-D29B085E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068BA-BBEB-C0BE-CB9C-08502123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EB5C9-FACA-766E-B2B1-9FDD0534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4CC1-81F4-C6D0-5DAA-9629BAB0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1552F-1590-1004-C6A9-77208EBE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5643A-3F4C-BA38-70D9-359AB06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B8C9-5F58-6327-370C-23715AD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9E473-C21B-ED71-EBB7-26E0FF24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5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55391-7279-B5E0-9065-61171579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903F2-D8C7-FB33-5FD7-4E3F56C6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8F085-A8E0-E891-9A56-D4F1CD75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62290-C7EA-FFD9-9398-8A61485A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01018-E89D-1E9D-42E9-E47A48FB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2BCF8-9F3C-C899-205A-C166D342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151CF-12C3-7EBA-6DAB-9F888137F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405271-5240-C092-51B6-283DCFB0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411A1-BB71-CABA-A80E-23239534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B1594-274A-942C-990D-FF9BAF24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8B8CE-85DC-DDF2-F992-CBC5824C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EC296-F2C0-1567-56BD-C8B1CC76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E3E87-08D2-7418-DD02-1993F3B3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053A8-265F-CDB0-4F63-B0C72B69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C9519-EEB9-E8C9-636B-177CCBDEF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E4B27-BDED-F26E-51D6-3381B4A88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332151-B05C-EA90-C8C5-EF3153AE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EF3B47-0F53-43BB-4BA5-813811B7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AE74F-C67E-F04B-DE9E-6B8D8644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FFCF5-D39C-F90C-A07B-BD6F3681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6AC94B-6DB4-A8F9-D5B6-A69CDD0F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882BF5-DD29-5F13-8CB5-7A346EE3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49DD4A-93FB-9DE8-B8A2-DE020329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8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83DE37-6B41-8E00-FD5F-15391821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67B0AD-2A62-7EC3-1F51-EE9B19CC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FC23D-ACC5-0C10-3105-81F3427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8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8DB6F-8B5E-956E-B148-98C03A64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0A5F1-E497-BD8A-289F-781D2871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C5D57-BF4B-B1E5-3BDF-06268782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1EA26-83C8-C0A1-B515-94D30B93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B9B83-8737-8756-7690-6D7DDC57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0C77B-45D4-09D6-7735-D9D58655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0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D16C7-38A7-4D34-6421-7081EE35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D50799-2D57-9B61-4F7C-8113FE903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84800-A19C-55A0-E486-75BCF8A0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3608E-C955-AF22-19F8-FDA6993E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382C0-9D3D-8AA0-C7B8-1B28C76F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381DA-2866-8004-B1DF-197B8A47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1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502BB2-0087-21C9-97FC-15AAAFFA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5AC91-2183-1E5D-810F-C30B45A6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F7247-19CF-A650-C4D4-FD69F1329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FE94C-4230-49D5-8C72-F5A3FC3483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7D597-E3C9-EF96-4800-478435F9D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3273B-ADA1-8670-3FE4-FC3E7639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1B2B-A12F-4CCE-9CF1-704CC629F0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6" name="Picture 2" descr="2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2024-03-10T04:58:12Z</dcterms:created>
  <dcterms:modified xsi:type="dcterms:W3CDTF">2024-03-10T04:58:12Z</dcterms:modified>
</cp:coreProperties>
</file>