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71901-9F42-B924-67C3-70F5192FA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E6100-C99E-AED7-0097-6C868B4D9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18E73-3DDB-D7A3-E6C9-E547C72A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14314-C5FA-C35E-E05F-1E3DBB6F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B4D9B-0E3F-96F5-D318-846786F1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2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9395-23EA-16BA-711A-24DDC8A1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FA33E-2F23-BE09-9E0D-A9F5B9DE3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96777-8C58-ED69-8BA6-DF341946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4661-DA0F-06C3-63E8-357F65EE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E5345-E0C3-B37B-407B-BC775563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BD385-8C04-80F2-96D2-543A4EA3A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F261C-D4C5-F7B2-A63A-D0AB9433D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5E9B3-59D0-A6A5-7767-A1582C7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3C74-6D01-AC82-DBF8-09096E9F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DACD-B77C-6EDF-64E5-A4D80828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74AEF-792E-4049-803A-9165A498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61F66-9220-A8DC-9433-8928558E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34E49-0AB7-EA30-C2AF-032B125E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9DDA4-66EC-74F4-1F61-91E25C8B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08669-2A42-4D3B-B22C-E565EA9F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5970-30CF-27BE-8DEE-FF7C733F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2DBE8-ABCA-21EF-37A2-8433ED07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0E1F3-C1D9-5B20-8652-3AEFD433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15443-F00E-01D2-BB88-0827E2C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84EE-6FA3-5676-6972-31D25710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8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310B6-0550-0796-CE10-0A957AA6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4721B-5210-37F7-5D8C-62F38F02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6DC65-425C-06B8-CBC8-73C9BB951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ED023-63A4-918F-37C9-14F83527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CFA8A-DDB1-C365-A0C1-2FB198CF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942C9-0043-32FC-A0B8-996909C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2B74-E810-E947-7BE2-8FEF39A0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0B802-E15D-D969-8F0B-1AE5748B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C63F3-1454-DF89-6179-25DF7D23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DFBD7-9537-C9CE-0D4F-94A1119C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3E1FD-ED2C-C6A9-9B84-E0095D20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727C5-2F2B-CB5E-A9A4-CD17DEB2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01F72-66A5-2CD2-B0B1-03EA6FF9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C525D-2E31-8EE6-E3E2-BBC1B340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FAF89-2F74-4AA0-163F-82F034EC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279A0-6753-CD56-F60B-C8C85BF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2ED05-C5BF-CD03-3FD7-B1326D2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BB45EB-E343-179D-E8A5-B4443608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9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9B429-D0AD-2714-7776-EFF6BB58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5116C-0C83-2287-931F-2C2426A5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DBB7-7533-AA64-F1AB-2FA4F4CD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F9E6-B348-96C3-2FA4-6ED7F773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0712D-E9FF-2EFB-9999-883809AA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16829-2CC5-C344-6906-272F0528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1EFC9-57A3-7937-1093-040D167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90ADF-6DDD-C14A-6A3C-916B565A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21C0F-B6F0-5CBF-31D8-CF62201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CB25-9A89-405D-7896-9F943D4E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9DFC8-A454-0B6E-59BF-73E4124C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2C8ED-8789-E230-52C3-554D2519D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2D1DD-5A3D-6217-0F6B-B920B931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D2E5C-5D01-429C-92AA-0D978388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701C8-BA1A-431E-4576-3BBFAB60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E2929-7031-3F6E-2CFD-253F75E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FCF15-45E5-AC1A-9FFF-6F8548F0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97D4A-88B4-0B8B-AFFE-769DAC2F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9710-630A-4FDE-BBAF-97474E79DC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6F7D4-DAA1-6DD8-CDED-26E70057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3492C-3A27-4603-7044-B22DFAC9A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BCA6-870F-40DD-9EF1-CD0755D6E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5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225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2024-03-10T05:01:49Z</dcterms:created>
  <dcterms:modified xsi:type="dcterms:W3CDTF">2024-03-10T05:01:49Z</dcterms:modified>
</cp:coreProperties>
</file>