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0CADC-269A-6F13-B7D0-367FBB0EC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2A904-A87D-6E43-26BA-3F3DEEB2E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C592BF-E185-1143-5B5F-D58EDF93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2341-6CC1-422E-9690-E6DDDE0ECB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5FE7A-D02C-C7AF-0105-D0219F3A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C9041A-E144-AEB9-D5F8-CF281185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BA06-BF80-4919-B618-EFCF9AD0C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88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6A0B3-FCCA-3420-2172-030A29E2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96CD38-EB53-16F1-38FC-C7CED6954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147F6-E48D-14B2-0306-71406860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2341-6CC1-422E-9690-E6DDDE0ECB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FE93F-8C65-5BBA-7526-399FAF38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67DE49-509C-A045-AB27-D341E69D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BA06-BF80-4919-B618-EFCF9AD0C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00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929839-0A83-8FD5-6C83-0314AD446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9E59EF-6DC7-FDC7-8E9A-C86C2DAD6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8B4B03-99A3-D8A2-CE57-A631C67A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2341-6CC1-422E-9690-E6DDDE0ECB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C92D7-1A7C-FA9D-7BA6-8A11E44E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7E59AA-63A3-44B7-34A6-DB2CA2CF9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BA06-BF80-4919-B618-EFCF9AD0C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49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389B6-9458-ED18-6C0D-25EA0E1B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39F6E-D46B-12BD-C85F-825663F3E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40FBDF-E453-EC42-1036-3A3A6C67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2341-6CC1-422E-9690-E6DDDE0ECB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91F833-74C0-2EA4-EDFA-C474E43A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1221C-9658-70B3-77E1-C8E734485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BA06-BF80-4919-B618-EFCF9AD0C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99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DB399-E4D0-A3D3-15F8-8C9D245B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A7B6A0-7D10-6D6B-9DD3-0EDB9DAD1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8706A0-2F95-9880-0679-1F2F87AB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2341-6CC1-422E-9690-E6DDDE0ECB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B0D287-E3A2-8770-7218-871C0087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E671E-1BCE-B9D7-DC6F-B55F2F0E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BA06-BF80-4919-B618-EFCF9AD0C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32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B8814-0BC9-4B33-7210-D50306B8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B2754-F3F5-D34D-6D2F-171E4EDFA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90AE3C-B40B-8EFA-9FC6-C69F29E16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C807E-CAB5-DDA8-468D-62CD9878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2341-6CC1-422E-9690-E6DDDE0ECB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FF69E2-E756-5041-A3D9-BE03C4A2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0A4220-5EDC-905A-2F6A-2FA875F9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BA06-BF80-4919-B618-EFCF9AD0C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5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4160D-264F-7528-A006-4EB71D80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2E93CC-4DFA-FE0F-1CF7-73186B2DD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7EDB6-9234-9DF4-4111-FBE92F90B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AE9F1D-4B9E-971D-7D3F-18EA599F7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FF1D10-8469-0115-C571-6CEC3DD19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09C9A9-A612-CAA3-3A09-A725F0C8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2341-6CC1-422E-9690-E6DDDE0ECB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425389-7982-13B2-6044-2A52F416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40BD15-88AC-7C13-6297-C1A207FA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BA06-BF80-4919-B618-EFCF9AD0C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0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01487-0665-048F-A973-8DBD8045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AE168E-28B7-2736-6E87-124D8571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2341-6CC1-422E-9690-E6DDDE0ECB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82717F-1D1B-0E3E-20E3-BB2F2E78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9723EF-1642-213C-A59B-DE76147C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BA06-BF80-4919-B618-EFCF9AD0C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56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5D26CA-5D59-5BE1-03D1-BBDBE887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2341-6CC1-422E-9690-E6DDDE0ECB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8B6BBA-7B07-1A47-0B19-C1463C7E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3C6576-E6B6-F742-CC53-5FEE47C2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BA06-BF80-4919-B618-EFCF9AD0C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12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D537C-B203-8A0C-4293-8694F1E8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AE5258-9E05-E9B2-5BED-84EA9EA3B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C96E6C-9E68-DC7B-AA70-80CE5F921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74B847-D48C-3C9A-A3EF-DD921B02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2341-6CC1-422E-9690-E6DDDE0ECB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D774CD-E95C-6F89-3B8B-D44AB022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1A8EAB-D787-5651-6099-6CE82ACE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BA06-BF80-4919-B618-EFCF9AD0C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36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B3CBB-8CBF-7BE0-9DBB-32804B5F2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2B5193-F061-0945-9201-B6CA4F62D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219C4F-8FD4-2A3D-5A9B-899F90EBE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A1E3E5-BF71-ABBE-E7B6-F4C65D08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2341-6CC1-422E-9690-E6DDDE0ECB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CC529D-0B4D-9FF7-DD6A-4106602D7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9DACFC-FFC9-8718-69CB-37B78CFC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BA06-BF80-4919-B618-EFCF9AD0C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54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701E34-2D7B-7A4C-8EDF-14C1544D6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4693FD-13E7-1761-25A1-4BAA69CEB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31BFC2-68F4-3514-7547-61EC65995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82341-6CC1-422E-9690-E6DDDE0ECB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6ED7C-6022-4021-CCF7-2E2BC42FC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F0934-D912-46DD-D4E8-16540142E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7BA06-BF80-4919-B618-EFCF9AD0C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9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634" name="Picture 2" descr="3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2024-03-10T05:03:48Z</dcterms:created>
  <dcterms:modified xsi:type="dcterms:W3CDTF">2024-03-10T05:03:48Z</dcterms:modified>
</cp:coreProperties>
</file>