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46D4-2095-778D-FED7-4501F94DE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34CF38-E0D6-EE4E-1D60-B77620E45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5A831-46F8-0ADC-C4BB-E8A5BCAC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260A4-9D0F-2684-DD7C-A56B9C37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483A8-924A-C533-4D1D-CADC4987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C844-6CF9-65C0-877D-7C5A4A6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E1074-3760-2A52-AF69-3D22B1F2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75017-3556-53DC-2FBC-7F725A0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E135C-62C6-EACF-9E37-0EF29175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240D7-0BBE-A206-EA50-BCE842F3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F424AA-E76D-C877-BF1F-E3E34F782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DED0D-0C8A-5BAE-1FA7-7C20E11C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45E42-4798-D0A2-3B51-C820044C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CA0C-32BB-A0A9-DD98-43DC282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BDB6D-CAC9-EA96-78CA-E7C06870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4561-5E6F-1C2A-43D0-30BF473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A5A15-650E-7924-028C-C8711EAB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9A7C2-909F-3AB7-3655-089D9305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C026D-1E12-7213-6D07-8DBB4CC5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C3AF8-7A03-A4A5-8421-20840833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3A02-4E65-646D-CC00-90A45ACA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198AA-ADBB-CE8C-617F-35B74BA7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49B6E-AE1D-49FB-9F2F-F691D04F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AF893-64F6-9554-1CEB-1AA158EC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14001-D230-2F7A-1D28-83B3AF23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57A8-0E9F-C59F-8A0D-7E1FF850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20CF-8FD4-E418-F34D-0022BA635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B9AA0-F2C9-A726-17F5-87539D35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9ACCA-7B73-5B54-3892-4783637D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DD3DF-DEC6-6DE8-9017-340866AB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C8904-FBBB-63BA-F383-29DD4C81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98AF-04D5-8567-7154-02DF8D06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15A2F-D415-BA05-F7F1-CC5BE637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740AE-8B96-8BEA-C206-74AFC920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0B0E1-812A-F02B-2113-D2348D1B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383ED-DCCC-5E38-952C-5B1D55F0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A63DDB-4614-6760-B541-7764B753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64C17-062C-5E5E-DD51-9129C09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E1487-FC49-A995-B154-C97A4914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EF89E-7283-613C-5440-3C04B53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F88BA-84F8-2264-1B2A-B1C89FB4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14012-49AA-8F64-8127-535F4806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167F5-5E0D-E831-9F27-4610DE6B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B64EE-C2C1-6DE9-5CC2-B7E4E37F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09565-C670-9791-7645-5EFD603B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AC843-CC02-DB02-5D3C-242B1E5E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7BC7-4845-3763-1A5A-69761A53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332B-9155-09BE-8157-2509CEBF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7AE1D-AE21-92C6-667B-797FB1E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3195-D1A7-84A0-20C9-9FEB0F29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C52F5-8E40-9E6C-236D-127AD49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C48FF-13FA-C592-5A6C-712FADFB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3EAB8-8882-9EF2-BDEF-416D22B3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099E6-A74E-1DAD-40F0-E61E7744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49670-8CF9-D90F-B892-822D3CA15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7D193-6006-65CF-201B-69BECFF6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A1873-CFD5-846C-9B09-FAC3BBD7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859A9-40A6-4B86-1D35-E79884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3FCF7-1D42-A731-D1FD-A6AC85CD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765DC-3DCE-0D8E-36EF-D1ED0E95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2750A-EE29-70F3-DB50-AC037F38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50F5-0382-4910-9230-8AAF8AA022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AC5F-BD79-40AA-7105-2FEE4D2A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6E070-B8A9-3D19-91CC-42F5A8B9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CC31-6C6B-4E68-8C8E-F2DD1398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2024-03-10T05:07:03Z</dcterms:created>
  <dcterms:modified xsi:type="dcterms:W3CDTF">2024-03-10T05:07:03Z</dcterms:modified>
</cp:coreProperties>
</file>