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8C831-7211-5499-685A-A36E97936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C69ACC-B250-07D3-5DB3-C005852D6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FD96B-ADD5-B376-1FAE-43C09EC0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3802-12E6-4F59-B590-F64A3B1B8F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DC443-D3D7-70BF-A41D-91EBB4DA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876BA-B8E5-ECC6-C556-2234DADB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1055-E562-4C83-BD4F-1C2EC78F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2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81E09-8B27-EFDB-A23F-7C072B16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EA65A-E50F-1691-926A-74B4B2EE2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C53E6-8746-92CD-13D8-5F086E95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3802-12E6-4F59-B590-F64A3B1B8F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4771F-CCC4-FFAC-6799-5CCB98D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19D71-4B53-0CA6-6CCE-F85BB053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1055-E562-4C83-BD4F-1C2EC78F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7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772685-8DE3-1DD8-87A4-28E77D5EF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C70953-9CE7-BAFF-0D49-8AD9D7725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C54D5-8803-1984-4B18-907B61E4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3802-12E6-4F59-B590-F64A3B1B8F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6D3F1-BFB6-E0A5-7DC3-609AC9B7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1517C-6848-88D2-C63B-83EDED1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1055-E562-4C83-BD4F-1C2EC78F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3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307F-1314-37B1-9F49-B9880E7E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ADFE2-6729-72F2-6744-AB8402A2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70355-EAAE-5F82-1849-2DCF558E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3802-12E6-4F59-B590-F64A3B1B8F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51770-3108-7888-5BEF-360A1974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7B22D-B193-0879-E886-EC0EA5E7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1055-E562-4C83-BD4F-1C2EC78F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0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D7658-B722-6134-654F-C1DD1648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24DEE-08B6-286B-C941-59A92133B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51F88-E722-4AC9-8C34-36084EEE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3802-12E6-4F59-B590-F64A3B1B8F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EEA4F-5F3B-A9A1-F98E-15B4712E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1CB6D-1933-8C14-9D18-F5988395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1055-E562-4C83-BD4F-1C2EC78F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9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1BDCD-17A5-B44F-3300-47371F40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23807-B53A-EBEB-59D3-59F5B3564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A2C081-B834-FBCE-C036-C3E16D98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01D4D-D9AE-B1FC-BB8A-A924D428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3802-12E6-4F59-B590-F64A3B1B8F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B63C35-FF9B-30F2-2E70-D848019F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CDE28-9E0F-ED38-9C7E-EA258268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1055-E562-4C83-BD4F-1C2EC78F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9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A74C5-3EEA-9236-9DD9-FF53E27D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45761-9738-9571-4399-CD8BF858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DA9B7-CC7E-6F9B-7576-D2C9FECA5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AE36E7-A6D4-45AA-3AB9-757E9E809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6752A9-E673-F9ED-2BC3-1C52FAC18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71A997-74D7-B134-33DB-F76523F0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3802-12E6-4F59-B590-F64A3B1B8F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F2513D-50F5-2408-D836-31D8C215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7CF495-AF28-9E3D-9835-A058E0C6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1055-E562-4C83-BD4F-1C2EC78F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7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733C3-09B1-BB11-CE07-62394A55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F7696B-DA4C-DE67-51C5-A6C68EBB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3802-12E6-4F59-B590-F64A3B1B8F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8D5D1D-3F27-D3EC-CB56-2E7E2156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45D1DA-F173-5694-C0FC-E982FC92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1055-E562-4C83-BD4F-1C2EC78F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9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0C30D0-32DF-9572-828C-0FACA3FF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3802-12E6-4F59-B590-F64A3B1B8F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A08D04-58AF-998A-FF08-93AF8F8C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A53E6-F883-CE47-C1B2-3FB7A0E5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1055-E562-4C83-BD4F-1C2EC78F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4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4C204-245A-7DC5-0FC0-2A6EAFD7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A4A08-C8F0-9CAA-1943-69460DCF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904A8-EAF3-B7E5-8C4B-B57F0F0E6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13CCB-6EFE-5E75-4922-ACD4FB15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3802-12E6-4F59-B590-F64A3B1B8F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6A74D-1942-107F-CDB9-C9706219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F46B5-1E0D-5D46-DCDC-64BC15E0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1055-E562-4C83-BD4F-1C2EC78F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8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25041-3152-00C7-B81F-8E2D498C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15BEB0-1082-95BC-E97E-694E13D22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1BB9EE-6A1A-61B3-5EFD-0B1C7E69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DE670-F68E-791A-6870-A4EFDADF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3802-12E6-4F59-B590-F64A3B1B8F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6FE48-5631-1B37-501F-E12A2AC7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628D4-8749-CF88-6E0C-10C81882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1055-E562-4C83-BD4F-1C2EC78F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7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57CC73-400E-54DD-14C7-F6F45E50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47D6A-63E1-F460-26BE-A9845CEE5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057A3-44E0-5371-1013-101CD65EA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3802-12E6-4F59-B590-F64A3B1B8F5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C4094-9AF5-6E30-8955-831868EE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1E980-BF92-ACF0-FFB7-8BE51BA54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1055-E562-4C83-BD4F-1C2EC78FF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1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0" name="Picture 2" descr="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1235" name="Picture 3" descr="34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8"/>
            <a:ext cx="9144000" cy="63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2024-03-10T05:08:19Z</dcterms:created>
  <dcterms:modified xsi:type="dcterms:W3CDTF">2024-03-10T05:08:19Z</dcterms:modified>
</cp:coreProperties>
</file>