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4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AE7D6-AF49-8237-ECD7-D19F2FFB0F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CD210E-BC86-90C8-C6E5-7934F1776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8A511A-0177-89CC-0E96-19EA75857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93F1-3187-453D-BB68-1A264B827B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882BDB-C290-B2A3-50C0-60043F6CD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9F619F-63D6-27FD-02F0-50CE6C14F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5C41E-5AB4-46A5-8AD6-AAE0DB930E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141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AA8F4-55A2-1114-E52D-8EAB6B55B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212E08-4B14-CA66-1044-6E7A55B2F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C3688-F193-A507-A28B-ECB6EF663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93F1-3187-453D-BB68-1A264B827B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13E323-C868-85BF-602B-3139EA05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7F854E-869C-BA06-1420-9C8F6291D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5C41E-5AB4-46A5-8AD6-AAE0DB930E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107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71E3BC2-DF57-CA47-828D-525681E991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53DF65-40BF-594C-1ADF-AB7D96C2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A8E967-E8B2-422A-5077-6EBCB6692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93F1-3187-453D-BB68-1A264B827B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08C130-C64F-00D2-D2CB-8BB60D021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D45362-F2E0-8001-A9EA-8D2C0E7F2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5C41E-5AB4-46A5-8AD6-AAE0DB930E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50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57E297-A38F-4E01-56E6-D1CD9F2F3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FFFECC-ECB5-EF3A-E00A-D08163F0B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6598E2-1A32-BFD4-0C4E-95E06AD88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93F1-3187-453D-BB68-1A264B827B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9DD433-EDD9-CCD2-1329-2C6472E6C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E29F95-9A52-3E86-7C30-2A49BB914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5C41E-5AB4-46A5-8AD6-AAE0DB930E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493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896A9-AD30-E725-B9C2-8FD77C348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5B58C1-156A-3B0F-F568-69C9BAB1A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1F4AA3-79FA-72A3-9CED-797E8BCEE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93F1-3187-453D-BB68-1A264B827B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3072DE-8248-694D-9D68-5F2D48767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613F7C-34D9-5647-7E31-E95245422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5C41E-5AB4-46A5-8AD6-AAE0DB930E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50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D6639-499A-3A0A-4CAD-2CCC1C05C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005CC8-D8CC-ADE3-384C-D9EB905AA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18AA88-B4BC-C894-1563-E34208646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290733-00CD-4A21-9EB3-9B56C0604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93F1-3187-453D-BB68-1A264B827B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CF0083-AF3D-47C6-C019-438D2C60D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19DCAB-284C-58C6-6754-75B1DDD88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5C41E-5AB4-46A5-8AD6-AAE0DB930E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549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C599D-2B84-AADC-8F2D-E8CA55FE3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F568F8-B194-BB27-67D1-26BEBF0A4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1F65C8-7B84-1ADE-0A02-B5522E7A9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5DB39AB-0609-5643-CA2A-9220E10DBA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05E848-AAD1-0E80-2A80-BD3D46A2D6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CAB3A0-DDE0-BBC8-86E6-0A73C6A25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93F1-3187-453D-BB68-1A264B827B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731E373-6EC3-AB06-155A-5C4129391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09C1847-AC6B-51DC-077F-CBE4C9388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5C41E-5AB4-46A5-8AD6-AAE0DB930E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351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091F16-97C7-81EF-66C1-14DE5EFBD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A9B447-1646-5C73-0852-D6CB71302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93F1-3187-453D-BB68-1A264B827B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13417D-D286-9678-5D9D-EB79A2B27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571CC1-AF9F-A5B7-38BC-BA671D854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5C41E-5AB4-46A5-8AD6-AAE0DB930E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688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C7403F-502C-734A-A420-6FA0EE2F4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93F1-3187-453D-BB68-1A264B827B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1B68EB-71C7-5727-DB1C-33B03C28F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343F6A-EF64-76EE-379E-724FF0988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5C41E-5AB4-46A5-8AD6-AAE0DB930E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669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C180C3-A9E8-3802-527D-EDAE17374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A39EE8-B740-8815-6752-6E4B22FCC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CF27EA-AED6-BFA3-F73D-111B7D082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EF29B9-BE65-93B1-6BDC-A60AB8CD4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93F1-3187-453D-BB68-1A264B827B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8AE20E-EBC6-0405-B2C4-06A250FD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1D3916-88F4-3282-4BFF-70C28DB08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5C41E-5AB4-46A5-8AD6-AAE0DB930E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468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BD51A7-DF1D-00A0-1771-691C6DD79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2878E0-A2F7-A72C-C57A-D44BE4A6D5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B225C4-1BFC-98E4-027B-17BBDB04F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BA9036-3C96-3A30-7E21-B2C8514ED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93F1-3187-453D-BB68-1A264B827B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BE61E7-CDBA-36F2-EDEC-6CEB77E36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1B1442-E4BF-BA09-B63A-80FD0DF79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5C41E-5AB4-46A5-8AD6-AAE0DB930E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5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69BB9C1-1BBD-8D75-0569-9D1355947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DCA692-15ED-B791-0D68-F95EB6515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8CCFBF-B4D6-FFE1-165D-389D7D1F4A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593F1-3187-453D-BB68-1A264B827B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75B079-D01F-A19F-4FC0-83CB356B28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5325E7-E0E8-AE67-065B-6F11549F5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5C41E-5AB4-46A5-8AD6-AAE0DB930E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00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258" name="Picture 2" descr="3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2024-03-10T05:08:41Z</dcterms:created>
  <dcterms:modified xsi:type="dcterms:W3CDTF">2024-03-10T05:08:41Z</dcterms:modified>
</cp:coreProperties>
</file>