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C688E-E8C0-BD55-7741-13C9097DB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16ADF8-2400-F65D-B68E-5A3DA1017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BE6FC-D036-F5B5-21B7-B4C391FB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A9B7-F79E-4C04-BED9-60C6EB7F71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E40AD-B487-78BE-409C-72E07AB0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97627-9C25-29B4-006C-709CE52B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4D00-2A08-4FCC-97C3-E2C08C314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55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54472-D9DE-A2D7-4B22-DEA54C42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546915-32A2-C36D-992A-D1C0DC2AD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A1670-B61A-1569-7AC6-FAB765BE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A9B7-F79E-4C04-BED9-60C6EB7F71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772AC-2C25-13FA-49CE-59A3EC07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57B92-531C-BA22-849A-A7850153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4D00-2A08-4FCC-97C3-E2C08C314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74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341AAF-7BF5-CBE5-AF41-4FB4136A7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300B73-66E2-C67E-83C8-2401EC4A6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3CEBA-044D-B941-E6C9-8D8C70EE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A9B7-F79E-4C04-BED9-60C6EB7F71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C7108-A557-D381-8C75-1FE3ECF3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0549D-5348-9AB9-3A79-5BDF0630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4D00-2A08-4FCC-97C3-E2C08C314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33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A1445-064F-3931-61B9-6E5253B0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BF136-86AD-CF01-3C7A-7E4AACF43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D10FB-FEDB-FD00-D399-DE5C64B2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A9B7-F79E-4C04-BED9-60C6EB7F71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F2F5E-EA13-E401-3B2D-C1615439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61D86-CC3F-9FC6-F502-ECC90A71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4D00-2A08-4FCC-97C3-E2C08C314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975D-79A8-A277-CE20-F00EBF27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48EE9-0B29-47AF-6D3E-503A25FB4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CCAD3-3A69-2CCC-7FEC-80942633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A9B7-F79E-4C04-BED9-60C6EB7F71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C4434-A418-714F-6207-F4DBAF97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F5492-ADAD-9440-1DDC-0F657F75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4D00-2A08-4FCC-97C3-E2C08C314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1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CACF-DB3F-63FC-77A3-851588EA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388E6-4547-A1A4-166E-D0D98F783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F504E-DF1A-9068-A92E-A1A0FF267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171EEC-67AB-3961-F2FE-D48F984F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A9B7-F79E-4C04-BED9-60C6EB7F71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70BBF3-399E-B08F-5C32-B5625E99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C52C0A-1492-5241-13EB-F4F8F350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4D00-2A08-4FCC-97C3-E2C08C314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28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45D98-2D3E-C57E-4560-1043EFB5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29148-EA10-C245-3710-CDC72F7E3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0D955B-EC8A-F884-7262-7E4C135C4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DB28CF-B1A1-DB03-9B0C-F58A4F195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1BDC1F-EE59-9FD6-6F0F-830E99D26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1A8F89-8D37-8BF7-2F6E-8331E9AF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A9B7-F79E-4C04-BED9-60C6EB7F71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16A274-FE2C-FBEA-2161-AA832193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C63B6A-01DB-76BA-B5AA-76591918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4D00-2A08-4FCC-97C3-E2C08C314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54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D41BE-07B9-D7E1-5652-0B6D416C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ABAA20-1FE8-A954-D0B3-0665E057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A9B7-F79E-4C04-BED9-60C6EB7F71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FA81E3-FDD1-5EB7-FEEA-A56E6F1E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5DF261-081A-1357-8995-5078DAE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4D00-2A08-4FCC-97C3-E2C08C314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6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233C05-3992-2391-1D61-5D47BE78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A9B7-F79E-4C04-BED9-60C6EB7F71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F8AE16-1A50-89AE-95A4-24B2534B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78371F-BD47-46AF-30BD-4CC52F33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4D00-2A08-4FCC-97C3-E2C08C314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56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B8954-6A5E-46BE-63CA-CFA88E74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D5A9B4-5EFC-A70B-BD30-835926247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C02ED-E139-BC39-3F0F-FB315C75A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4B1C6E-3788-AA13-8F1A-E6A65587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A9B7-F79E-4C04-BED9-60C6EB7F71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D049C1-6E37-DB4D-B655-9C4D8BD0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E57B24-71EE-0CEF-1505-BFE7E749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4D00-2A08-4FCC-97C3-E2C08C314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09532-7758-49E9-253C-FDF542DC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F60F41-0D17-E81D-A5E9-D3A489567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77C3E5-01F9-E0F1-6601-976FD9D7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6352C7-4BCE-7A67-4D72-AF98B30B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A9B7-F79E-4C04-BED9-60C6EB7F71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B57B9-7EC0-E735-86FD-4B9ADCFA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A19F0-7AA8-13F5-65BD-C2CCE2E3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4D00-2A08-4FCC-97C3-E2C08C314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95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9889ED-DB7C-4ECA-EA7F-35612E40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248AF0-2897-A512-D40B-03F5B365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45C50-01F2-CB37-19E4-B067E973F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3A9B7-F79E-4C04-BED9-60C6EB7F71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14AAB-4938-B05E-4F60-C506A4725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C4D56-7D68-4E48-CAE6-E88AEDA3C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4D00-2A08-4FCC-97C3-E2C08C314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7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450" name="Picture 2" descr="3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2024-03-10T05:10:07Z</dcterms:created>
  <dcterms:modified xsi:type="dcterms:W3CDTF">2024-03-10T05:10:07Z</dcterms:modified>
</cp:coreProperties>
</file>