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A8A80-5E9A-C6E5-775F-23472EA9C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5363CD-6780-9C2A-C2EA-4B354405B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8DAC1-C72D-1603-C94B-E94BCF11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20B-BE05-46C1-BA6F-AC8D3C755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307A5-2DD4-90D4-C5B2-50263F05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274B8-4EDB-BBD1-2BEB-3623EEEF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31E0-A9C3-426A-9BD7-630A1CE2F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1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2B94C-6E1C-5D75-D505-B3AC31F4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139E1-986C-71AB-1784-CF5C8886F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6EBF1-4841-F319-3E3C-16C3A114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20B-BE05-46C1-BA6F-AC8D3C755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66B54-4EAC-637C-A2C6-40F94888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58654-4861-F48A-74BC-20790678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31E0-A9C3-426A-9BD7-630A1CE2F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2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A67721-9BB9-B86D-80BA-03654FFEB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72D174-839E-75A3-1761-AA7672D47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E3002-5B72-D383-24E3-7F871942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20B-BE05-46C1-BA6F-AC8D3C755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D396C-04FF-9A13-D966-774A5F39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B570A-0531-75E7-C254-1A9A6016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31E0-A9C3-426A-9BD7-630A1CE2F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0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AA71F-EE3C-C771-6073-12CF8640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BF919-3DA3-9543-AFCF-44488A31C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DE0BA-0596-41CD-961F-E96F9E6F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20B-BE05-46C1-BA6F-AC8D3C755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94E9E-8587-B07B-38EB-992F4738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8BDC5-5507-8773-6031-C2F96AF5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31E0-A9C3-426A-9BD7-630A1CE2F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5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6F70A-FABA-679B-C4A5-BEF2095B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9919F-508F-B9E5-96B1-CA336A303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75BF6-7796-CBE7-4B4A-802E14EF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20B-BE05-46C1-BA6F-AC8D3C755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0A19B-8ACF-9165-DB7B-B5567D6B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A1011-4712-F505-2038-5E810664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31E0-A9C3-426A-9BD7-630A1CE2F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5A3BB-831A-3DB1-1426-0A9C2347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DD570-5FC7-B7C8-F1CE-A9EABE742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07E48-D80E-B8AE-C060-EB9308D31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D111B3-C168-9CAD-FFB4-5DF73B4B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20B-BE05-46C1-BA6F-AC8D3C755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C4771-B6AC-6F71-774D-5BACB54B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9C85C-33C1-D573-A193-7C9384BC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31E0-A9C3-426A-9BD7-630A1CE2F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5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31562-B89E-DA28-8484-5200B718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E5588-114C-D0E8-69D3-B94201348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EAC086-0591-A789-EB64-F2FA528F8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09DF8C-6490-0401-4998-094B1C6A2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2CB72C-D6B0-1CD5-F7DD-CD1F87DBB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22C712-287F-650E-BD30-509C22F2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20B-BE05-46C1-BA6F-AC8D3C755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448F3C-F3B1-2F72-0B83-0033CE87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16F470-7B07-5092-39D7-3C76818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31E0-A9C3-426A-9BD7-630A1CE2F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4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4AA10-66BA-9B69-CA56-1B4E165C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DAAA4D-C425-A890-0CEF-FFAF37BE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20B-BE05-46C1-BA6F-AC8D3C755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55994B-0BB6-1388-B81B-459D837C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39F4ED-3867-0348-E0CA-730C6921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31E0-A9C3-426A-9BD7-630A1CE2F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2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E4E339-9F1E-388B-5194-72BA0A83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20B-BE05-46C1-BA6F-AC8D3C755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2BF3BF-EDD5-E54D-DC59-D7E9666E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D296A4-9623-9214-A982-A3ED5000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31E0-A9C3-426A-9BD7-630A1CE2F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0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DFEC8-E8AB-BD38-FEE8-25D7B748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2AA02-76EA-5974-94C0-259006DD0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E4983D-4A6C-C392-074A-15E382A5D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D7054C-3BBD-C3D2-CED9-E47EE0D5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20B-BE05-46C1-BA6F-AC8D3C755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6FBACB-F7C0-022F-EB5B-04DD7869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CDAFA-D54F-347A-110D-8D053481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31E0-A9C3-426A-9BD7-630A1CE2F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7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0729F-8C39-C7A9-9CC8-05059399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047CE5-308D-B76C-EE30-5BCC76687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AA2165-A938-9063-E6D6-DE91542AD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84549D-2801-83F4-41F4-167B2CBF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20B-BE05-46C1-BA6F-AC8D3C755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AF115-BF8F-0519-F82A-0FA89F33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8187E-BC77-7D42-F39F-152AC07B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31E0-A9C3-426A-9BD7-630A1CE2F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5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DFD129-42B7-552D-94BE-9E931338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FEA7C-A5FA-46C7-7500-FE2F61259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DBD0B3-6F15-4674-47E8-610347F79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1220B-BE05-46C1-BA6F-AC8D3C755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BA275-4E44-1E25-14DC-F6A0CAF64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999FA-07CF-4AD8-0FB2-3F0AA36C9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D31E0-A9C3-426A-9BD7-630A1CE2F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6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498" name="Picture 2" descr="3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2024-03-10T05:10:29Z</dcterms:created>
  <dcterms:modified xsi:type="dcterms:W3CDTF">2024-03-10T05:10:29Z</dcterms:modified>
</cp:coreProperties>
</file>