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7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75D20-6B03-6CFB-EF66-B64EA781C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DC00EB-B36E-F185-C254-D58A2E2DA1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4E4584-8FDE-CB57-F9C4-6220828D1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23097-EE82-44A4-B694-CCF4662998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F075E5-4089-907A-8CBA-1431EB04E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E99377-3D83-D3FE-237F-AB01F3A8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4A59-91BB-4F6C-8ADC-1A09D33F2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73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FB313-584D-6E1A-CAB8-6FDD44DE6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97A8F0-BE8B-B808-D7BE-C39020B23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F9BDFB-1989-DA3B-1F12-112B9BC6D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23097-EE82-44A4-B694-CCF4662998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68B3FA-3983-6065-D8E3-214EA06FF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B288F4-F27A-D509-12D6-A35122512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4A59-91BB-4F6C-8ADC-1A09D33F2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95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FD32F4-1D01-51FA-0AE3-2D58DB17BA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85DD38-251D-24B9-8BF3-06C3051D4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7B9BD1-0659-E587-BDA9-ECB254925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23097-EE82-44A4-B694-CCF4662998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18BEC6-6982-D057-AA14-C6483C4C0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43090B-A475-1B5B-590D-55E1930A8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4A59-91BB-4F6C-8ADC-1A09D33F2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507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358165-9186-7A47-C982-A517022A6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BBEC8E-0C91-4AD8-8405-3340EBB7B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C6A2A8-DE47-C255-1E8B-674DF533C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23097-EE82-44A4-B694-CCF4662998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9B7CB5-C37A-03BB-B99C-93D19B1B6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B31F9D-8CD8-491D-C352-8AF378FDD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4A59-91BB-4F6C-8ADC-1A09D33F2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61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25C81-B369-2E80-1CCA-226A305EE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981077-774D-5692-9E8A-6C9CEEC14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923FB8-6AEE-47BC-9DD5-385726568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23097-EE82-44A4-B694-CCF4662998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C1AC35-E473-83A2-B9D9-8CAA10023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D3606A-00E0-899A-5D00-B850EAAC0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4A59-91BB-4F6C-8ADC-1A09D33F2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83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24A7C-BDB2-43EB-1A6E-4E1422DC8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00C726-8984-19B6-F5C0-7CA70D5F25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0C68AF-AE6D-ADBA-BDE9-CE4960263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BEFEE4-B090-93B0-3CE0-68BB8FE0A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23097-EE82-44A4-B694-CCF4662998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F5412C-841E-5CBC-9B7B-2E11152AE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71EF9F-ABEB-594C-1097-07661628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4A59-91BB-4F6C-8ADC-1A09D33F2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314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B0AF41-FC96-ADC5-4E4D-82D191B78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B57E33-889B-2D80-26BD-C27010C6B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E161ED-E1A7-B3A9-EEF6-D74844FD6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B132AE-3FAA-2E22-2857-3130E3CE9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FF957F9-3FE4-43CE-DA3C-0C55F6A50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CD5500E-5A73-DDE5-C0CB-4573B9501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23097-EE82-44A4-B694-CCF4662998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5EFA28-62E8-7F7C-C509-BAE1C2327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98DB06-A4E6-F712-0539-718DA3C22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4A59-91BB-4F6C-8ADC-1A09D33F2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470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A52B6-DDC8-B7F7-E033-C0E94EC48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D61EE0-FEF5-2934-18D0-3985CA9B1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23097-EE82-44A4-B694-CCF4662998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D5E3A2-9A86-ABDF-DEAF-3CCC29684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B7C9DE-8654-AB64-7740-DA0AE919C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4A59-91BB-4F6C-8ADC-1A09D33F2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22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DCE4F56-1651-80ED-325F-41A26394E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23097-EE82-44A4-B694-CCF4662998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3116A5-0F04-F4CE-D9A9-AADEDE758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E58B03-4231-36C7-9271-0D2F3F4E2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4A59-91BB-4F6C-8ADC-1A09D33F2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95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C6E7A8-7E75-8D57-B7E9-F2627BEC4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4649BD-FA61-C9D2-EBB8-50DBA696F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4F762F-E047-E3C6-48A6-827BC32B1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771D93-16BE-E52B-FFDE-03735AE31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23097-EE82-44A4-B694-CCF4662998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31AE63-D87B-104C-1699-2CFFACDD8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B7899E-CC35-C054-FAF0-A4C2843A4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4A59-91BB-4F6C-8ADC-1A09D33F2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41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30FAA9-F931-56E7-7E8C-71B9A61BE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6EEEB-5D69-3E44-66C1-F14F30DCC8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C7E9C9-399B-3E2A-2290-13745B2D8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CEF2EF-314F-12AA-8F31-2CE72A282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23097-EE82-44A4-B694-CCF4662998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0CA168-CC36-F24A-D342-4E4F05B91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AB8657-6CBA-C76E-7643-E6E46C27D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4A59-91BB-4F6C-8ADC-1A09D33F2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268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4205AD-ED14-8C0B-8376-52C179B91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2828AF-D936-2EE7-CADE-7F97C0ADD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026DA1-C2AF-1995-8E02-7FFAB64BCF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23097-EE82-44A4-B694-CCF4662998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34EA9E-6866-CA6F-3CC8-C37F8534A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FCA5BA-CEDE-BDB9-81DD-5DB6141794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94A59-91BB-4F6C-8ADC-1A09D33F2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692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690" name="Picture 2" descr="3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2024-03-10T05:11:56Z</dcterms:created>
  <dcterms:modified xsi:type="dcterms:W3CDTF">2024-03-10T05:11:56Z</dcterms:modified>
</cp:coreProperties>
</file>