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0D733-2E58-7402-09A6-0F31D4A06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18F6B6-79D3-DD6E-2BF5-F651EA186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EBDEE-CF08-8BAF-01DB-EF7114AF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80B7-198C-4E22-9B3A-4EDDE56D1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15229-653D-E02C-F47F-D1269657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674DE-0D7F-5992-7EF4-16F8C512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6C9-E43F-4D05-BF1B-6A8808962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46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B6B8F-369D-4C05-B7F9-D1266ED6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61990-0057-5025-7F87-7C0378D98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C163D-C80C-C85E-80FA-34F7E629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80B7-198C-4E22-9B3A-4EDDE56D1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B4923-87DC-ED66-C791-5C4CB703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822E1-A3C1-9EFD-7E1B-BE10F361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6C9-E43F-4D05-BF1B-6A8808962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1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32C996-4574-2C6B-A18E-E9C29B44F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147EEC-2C8E-F7EB-A088-089384195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3F4B8-8E90-5453-F618-5C8736A1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80B7-198C-4E22-9B3A-4EDDE56D1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5F691-54FC-8C30-C247-27B18F36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7A419-0FEA-9338-83D3-2C0ED067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6C9-E43F-4D05-BF1B-6A8808962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7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DD6B4-931B-5CC1-DB08-5D5BB1D6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AC3CF-7ABE-3540-4CF9-9F84F1E7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43424-F4D4-684E-4D54-79D0D8FC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80B7-198C-4E22-9B3A-4EDDE56D1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1AA55-9E83-FCCF-79F6-3DE4E93D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9DDCE-CE68-FFC8-9D9F-109BB50E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6C9-E43F-4D05-BF1B-6A8808962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16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72C9C-4B9B-5C92-B8AC-A43093DA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7C2585-6076-ED24-1A96-56296836C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A36E9-7B85-C9E4-238C-D40A48C8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80B7-198C-4E22-9B3A-4EDDE56D1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ACF61-6AE8-6FFB-6493-661CD253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30402-0818-3DE3-2EC3-94F71CDA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6C9-E43F-4D05-BF1B-6A8808962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32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9B98F-ACB6-FA3E-B677-97CCC95D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F7100-760E-00E4-ADE3-874CC8ADD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FB2059-D43C-CDD7-B9F3-7C1D3BF04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D3F2C4-91D6-93D4-F456-EA1AA8A2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80B7-198C-4E22-9B3A-4EDDE56D1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F7C8D-B0F9-3154-557A-D193BDED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14C7A-2BB9-FE01-E02C-471EDB19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6C9-E43F-4D05-BF1B-6A8808962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6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D93B4-9390-BCF2-B504-D2C3D26A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38A6B-B89B-FCB6-C63F-030EE5EF5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D6A6C4-FD20-A447-214A-CFA04072F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48B448-366C-E990-6FDF-A6C348D7A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D30B90-8162-E7C4-0B23-1994515F0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810AF3-36CE-FDEF-F357-8851DBA4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80B7-198C-4E22-9B3A-4EDDE56D1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8489F8-13D7-E555-ECAC-A9DD9E34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8F64DE-3D76-86FC-FBD0-9449E5D1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6C9-E43F-4D05-BF1B-6A8808962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7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0B31B-3441-3A8F-7349-41958376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8CC769-49AC-A87E-C5B2-FE45F0C2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80B7-198C-4E22-9B3A-4EDDE56D1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E15CBD-D95E-EB46-AE9A-4EFB8AB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01D876-CA7B-98A8-AFF2-02C55BCE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6C9-E43F-4D05-BF1B-6A8808962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9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8B5586-DD94-8550-4074-9833DBA9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80B7-198C-4E22-9B3A-4EDDE56D1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F3EDBD-3FF1-9F65-588B-CBCBE2F9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BCCDCD-E57A-A5BB-DAA2-EEA4BB1C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6C9-E43F-4D05-BF1B-6A8808962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60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2526C-2176-1D8C-D786-D2CA6FE8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B47F1-B210-A846-7196-3B4D8610F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AD178-674B-CB53-8CEF-457E83A13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9E534-38B6-C678-A85B-6324730C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80B7-198C-4E22-9B3A-4EDDE56D1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1A156-8A6B-3C51-C55A-96FF7620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04867C-5EAD-E107-E4EB-54FC0706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6C9-E43F-4D05-BF1B-6A8808962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EC016-9446-3E81-CEE4-1030FB54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AE5144-267E-EB33-4694-CD005567F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426AC-7F72-C75A-143E-50A7DD261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6BCD8-7C07-21FA-7621-4AB14F2C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80B7-198C-4E22-9B3A-4EDDE56D1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076E1-F393-5466-444B-5CB75250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ED07E1-92AE-0F23-03C5-BE0A36FC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76C9-E43F-4D05-BF1B-6A8808962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50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344C70-92BE-1E2E-49A5-59689C5B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771297-AAF3-60C5-E543-3885883FC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BF302-794E-0BF9-0DD9-72BD74843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80B7-198C-4E22-9B3A-4EDDE56D13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2EB44-F6CB-0801-8111-0E6E56711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A8D72-8497-6B8D-285D-955941F0B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076C9-E43F-4D05-BF1B-6A8808962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49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834" name="Picture 2" descr="3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7859" name="Picture 3" descr="3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2024-03-10T05:12:49Z</dcterms:created>
  <dcterms:modified xsi:type="dcterms:W3CDTF">2024-03-10T05:12:50Z</dcterms:modified>
</cp:coreProperties>
</file>