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641B-22D8-64EA-990E-60DF4C2B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94304-F7CD-EB3C-A572-56AEB984D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068D6-963C-5120-6884-B5FBD616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F5870-AF4F-D349-A8F6-3188F5D9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77800-241B-DB84-AF17-8A5F206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027BB-A069-D857-E1A4-5096EB4D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20002-345D-E970-88DE-EBFFA246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731DC-B29A-BD83-3BEF-75B614D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B875-0D8C-E78F-CD22-B32155D2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29337-7394-C022-3954-4A5F7374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33624-7293-94FB-0AC9-C35CA012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7A299-54E1-87FD-7B62-D19B1737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802DA-46D2-244A-54DC-19ED5986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7A6FF-B0D4-F332-F0C2-3F5CD77A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B9556-7BF8-DA64-DBC9-B067FAA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0123F-64B9-DA50-2151-AC2E5717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BA34C-2633-FE90-D4C4-93FC4B80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E6B43-5756-419B-C3B0-E7C2E32A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FEE40-1519-8577-663D-DCC4DDCB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7B74F-528A-9704-C6DC-90F2E9F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C8724-A91E-36AD-C0AF-1B603A07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25EED-BB4A-AB67-56F7-F6880195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A0D5C-187C-FCD9-927E-7044E8C1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8EF74-9727-3AD0-F266-00BC913D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B2C36-52B4-2054-1275-D56FECB3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E8B70-5E86-D428-88C1-306ED356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83C3F-DCF1-4BF8-5B64-9C735F99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DF6B3-82AB-2F9E-3D2F-CA8E6A64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DBA41-572E-C809-117B-ACE96462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D67ED-763A-CEA5-95F7-71EC8F9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14A97-DBBC-EC11-2303-2F55FA58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4E1B-3AD0-0EBA-7E74-ED64864C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1B34A-33AB-3F2A-89B4-E88FB5C7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268CD-B51D-43B1-7546-BA90AE5D9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F49BC-7D2B-F4F7-EB1D-0FF8C631A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D6C579-04D5-80E0-D4AF-9F34126F4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84C50-1A47-F4E5-B706-FF12846A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4CCB1-42DF-640B-1F6E-9ADB70D0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CC01B-4A5D-AFD0-25AF-B7DEF26E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E8468-889E-85C5-78C4-20E18AD7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C71F6-BDA6-75BA-330A-D6F3FC56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D6738-4EED-CC2A-5C15-62C4F13A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66C13-F3DD-494E-736A-22ACCA44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5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4587-9C6A-4E39-E57A-D9C543B8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CA902-BC05-E1AB-8015-CB2200E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7A41D-0092-B1B3-DE57-0C4CBC5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1C8FB-CF94-EFD6-F6D1-A027FBD4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F803F-C5D5-5437-CFF2-44EE7009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4E83-D16C-1E6E-9828-A550DD0C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9ADA7-7D91-125B-60C0-A8958EB0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9EAAB-F2F5-4A85-DD79-54EF6691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BB49D-CF4A-EFF5-651C-1225258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065F-2410-AB87-A25E-9779B1D8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E85CE2-3128-61E4-FE61-5713996DC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5DE649-B93C-C6A0-85CC-A28615F9B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98240-DA90-5EFB-18B2-1A219352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13A3C-BBB7-D825-5BC8-1B2BF8C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BC3BE-5FD6-12A6-CB44-138D8BED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EFAE4E-1B6C-5173-49F6-B0F11725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425EC-49F9-0739-D328-204E6333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75376-38AB-20BC-F243-2005BE0A1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99D74-9059-4CE0-BFB8-D7486B62A4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73AA0-1896-4774-118F-19582157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69C4A-F52C-64A4-E155-1114433B8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071B-1D65-402C-84F5-7F41F6E2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2024-03-10T05:14:27Z</dcterms:created>
  <dcterms:modified xsi:type="dcterms:W3CDTF">2024-03-10T05:14:27Z</dcterms:modified>
</cp:coreProperties>
</file>