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9B063-BB9E-7CCA-0664-2E790C280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65842-1331-F9BB-28CC-0F271CC0E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F466C-E517-5BE9-739E-FB53994F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4BE31-172B-A1D3-8F03-377BC672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00E5B-5A40-07F7-B897-E60BBBF5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1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A75A7-341D-6C7A-EE88-EA077D1E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CFF2F-16FD-6854-85A3-A56DB0644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1C98E-1D80-C0A1-A839-95D05F1A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DAF8F-409B-8956-F740-20264D51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EB492-89DD-5BA5-B9F2-CADEF638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59341-D277-98F8-C997-B82C1DD8C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6AD33-58AB-E9E2-2884-463029180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FE914-87E1-E8E5-BC8F-D1521AA7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023E0-FCB9-E984-21C5-FFA872C7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21F3F-211A-7FC1-3A6A-2BC1F144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9533F-6041-B69A-B099-55D592B6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CB1CE-9C31-52C3-BE25-8BCD2D57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D7C8D-C1A8-19E9-3941-093EE820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3ED44-8BCE-2471-CB76-A8ADF7D3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BE2FF-3573-A84F-A3F0-4649B995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1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99A18-F600-3929-1A5A-615B9935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27A81-06DF-7578-4FF3-F22FE682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80306-863C-A8CB-1345-8AED2914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768E1-8A3D-067B-1D04-AED09C9E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E03AF-BE10-B1DA-DE21-6B64372C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6298B-5D0A-7314-F1B2-1F2749E1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37329-F124-867B-D1E5-1A1A454B7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FCB89-BFE8-B300-0D3B-C96B853F0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B8842-0899-3FE3-CE41-1476D1A1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6810C-3A68-BE19-0E07-A6918DE6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98DD2-CC70-BA83-B70D-81A28D76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8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2F701-9500-8737-44F8-308FA934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1A037-2553-B47B-271A-9B034AEB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B0F3E-05C7-C8E1-1F2C-85887B40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69D9E1-9613-9D81-B3A4-051F3EB1F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FD41E-1387-301B-D876-7B0A9383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BC8FB-5C62-1CCD-2C89-A085AFE9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8FB51E-4062-FFD3-07F3-8D7839B3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49F9C-FAF9-D905-3BA4-800BF0C1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2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CF950-A9DF-F08D-FF1E-6C06E59A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44905-456E-11E4-BB5F-47B0C6AD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45C54D-0FC7-1215-5A8F-E763C646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59845E-A966-E2D9-E27F-A9809E7E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2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24A87D-3CBA-CA17-F584-D07FFD30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63B96-9E7D-1536-4EA3-DE5F0087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31412-00C0-1F8E-E82B-5BDDA1E6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9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C9C89-B3E7-74EF-2F06-C0E171FA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23C6F-7A7B-7D04-A64A-65C720A9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C707A-C026-9D7D-D718-32FCE5EF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C1F4B-284B-8FDF-6E2F-3694680B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1CD89-EDC6-3D3C-9816-788A8359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B3D70-FDA1-3314-596A-03B505DC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4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8651A-1D84-AD84-ED92-7839D35D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74BD3F-4879-E879-B313-A47BF7722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35D69-8EC4-998E-5E15-BA8B46D7A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F11EA-E393-02C6-623A-B5FC4818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C55D6-38E9-5074-DFE2-BAB0BC8C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DED39-902C-FA84-7271-74EFA39C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3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623504-937C-5FFC-5E77-E9A65112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8ADC7-B47D-D548-9EC0-4BF28BFF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F70FE-F4AB-6124-267B-352B5213F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B90F-437B-4921-9B3A-1F98147A23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FCD2C-BC8B-A114-354F-C67AAD04D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EF770-E356-5813-9A1F-F82A75B04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FEE1-8D39-41A6-9126-8C4433D85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4" name="Picture 2" descr="3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2024-03-10T05:16:38Z</dcterms:created>
  <dcterms:modified xsi:type="dcterms:W3CDTF">2024-03-10T05:16:38Z</dcterms:modified>
</cp:coreProperties>
</file>