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D0490-E624-3674-AE93-76442FD0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38253-B661-EB3E-44A5-01C2EE0C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64545-0E39-A857-CD7E-1747E7B8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A58CB-C022-B4E5-45BB-8CB69980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57E9F-FBF2-3963-AC7F-03C56CD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627C-4A90-B596-B7FE-8EA6AD81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3D671-A9CD-7D45-CFA2-43620E70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A2099-B2A7-CAD6-BFB6-8A59458E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DEC16-32CC-3B66-C49A-5570569F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A7023-D32B-3342-7E58-96B1C8E9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640567-7234-0B69-9C6C-238E6D7B6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073B03-E72B-B01B-1680-DEAA1AD1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32E84-5411-53AC-945B-F10A1254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93584-8057-6CA3-1D65-46B2C01B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651C0-0F16-378E-F404-5CC81B98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3006E-C384-02DB-863B-81B7CC2E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48F6-6F90-8698-F924-55D3D8FE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C6647-AD26-2E12-E133-83EBDFAA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B8736-F66F-6BE0-7704-29FFC0A9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E9093-A21B-471C-C048-A32E960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CF5D-0FBE-34A6-DCB1-FA9509C7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CAF80-574E-705F-90A3-8E8942CA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5DBC3-6972-E643-9755-087A5E2A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05997-CE93-D301-EA5B-23675A9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4B114-CA3A-96F5-A375-EE83409B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8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A091B-AF25-C4B6-77DF-9605126E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7E586-17A9-E7FC-03D0-C4AAEE4C7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9CB9A-F452-A10D-9457-2B17ECFF6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AF6A7-2EB3-ECCE-D628-197A7295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E290B-EB36-9F9A-F18B-26C9BEA3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69C30-A0A3-34EA-5931-E636B164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7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D02E-641E-EB9B-9C54-C6695536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0A72E-B173-687C-E829-8501E0E5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2996E-1AB8-59E8-D96C-341B2A2C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D3D168-BAE3-3F5F-ACFC-5168124C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8BBB8F-66FC-409D-379D-DA367FDD0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8F2EF6-DFF0-9256-BCFE-F3F07456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8D708-69F9-10D8-E778-C00A62BA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35D187-1058-4574-241A-D968017F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0366F-8A8B-EE55-A375-DE37118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C2C04-D981-534D-A21B-EFE99A5F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E38F88-252A-9CCD-440F-09A8DC2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8E16E-72E0-6DFA-D316-447F7F8E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9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C2D11-BD1A-B604-3736-F986C8B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9887C-C103-C623-A07A-DE7F1AB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6CEC34-32A5-2DBD-013D-C35A03E7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4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5A43C-0FDF-9F50-BBD4-20859D3F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ACD56-572B-11C7-1240-92017B2B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C8AB1-2F28-C1A0-BF15-ED576C5A4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C39F9-9CFF-CC47-8320-6613306A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44C65-5451-52FA-07F9-39270293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AD6D5-8C64-6486-0131-279EE03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70E1-43B5-8430-11FE-46261877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600F57-D17B-F4AC-60FA-063F2E57F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32E8D-0782-586C-1B00-1821CCE67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E5006-F13D-5BA2-1407-CA097FC6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9800A-BBD4-C46D-1AAD-7E0FA85A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C9264-8E50-DD72-1C12-121FAAC8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1F1C2-BFA8-C9AE-E89D-636B0F4E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B990E-6E96-12F1-FE6C-A66AE2F1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475D1-6AC1-E145-B301-9E04A9613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DFDB-2A7D-473C-864A-D34BB40B14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C5A6-940F-A75F-608D-19101806B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0DF76-957D-9140-E2D2-38D204B1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35E1-A91A-4B76-8C78-BA0AD1C58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42" name="Picture 2" descr="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2024-03-10T05:20:25Z</dcterms:created>
  <dcterms:modified xsi:type="dcterms:W3CDTF">2024-03-10T05:20:25Z</dcterms:modified>
</cp:coreProperties>
</file>