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58E59-16FE-787C-5D3A-1BA86C0FE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B2B3AB-16B8-DA57-4035-BD65F2AC7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9A44B-514A-62BE-3CE9-3C4C8B63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5455-5AAE-489A-A8BF-C31CE436D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7C29A-E186-773C-2C20-AE7EA8C3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06A30-1672-B200-0B46-83B8F58B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05B-061B-419D-BD51-52C0676F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8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502C3-02E9-9D91-A870-429B2F0A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E19984-59A1-BFE1-4955-77C7F29F9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644DA-1D2D-DB7B-D5A3-151D113C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5455-5AAE-489A-A8BF-C31CE436D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6E5EB-20BC-4D7D-3640-468DAADB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2DE31-DFEB-6D46-2207-B16B967A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05B-061B-419D-BD51-52C0676F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3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1E17AB-8C85-328E-B13A-74C2142A4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A1723-5D87-064A-0646-1ACE0028C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96ECC-48BF-F6A6-CA47-04D948AC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5455-5AAE-489A-A8BF-C31CE436D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8FFAA-E906-0740-F725-19C24B4B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1B14C-0A18-D2BC-262E-B00856A2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05B-061B-419D-BD51-52C0676F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30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C950E-BB62-02B9-18BA-5A279312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BCBFE-EC34-D592-7A91-E3FB5409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744B0-4B07-50AF-9712-205C3CAE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5455-5AAE-489A-A8BF-C31CE436D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30842-6532-980C-3B8F-C97DC505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9595D-D193-7755-FC5C-1E3DEA4C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05B-061B-419D-BD51-52C0676F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89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C02EA-AD40-9D17-3AAA-2D190DFB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4169D-3B53-8360-4A5B-3A2B0C4F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46746-8982-8ED5-7B21-9BE9A5CB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5455-5AAE-489A-A8BF-C31CE436D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4CFD6-EED8-073E-5D73-C230217E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BDED5-5E25-1E74-5840-0B780925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05B-061B-419D-BD51-52C0676F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4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F9463-76C9-F682-3124-4A3A5D8D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0C52E-0C4F-B8DD-2EEB-51C22182F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03E053-6A8F-9DCD-B969-18E9C05F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EACFC-B77A-60A2-79C8-E4EE15E8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5455-5AAE-489A-A8BF-C31CE436D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FE4730-07F9-DDAA-FB91-AD5FEB79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DCD53-DBDB-E6F4-D555-77BF30A4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05B-061B-419D-BD51-52C0676F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0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9AFC7-2366-6B92-CDAF-B0B9417F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0C267-EC71-8A6E-654A-AA41D490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CB0732-0057-033C-2D1C-69C03DD13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6ED207-BD0F-CD25-9DB6-B753FDF2E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693F2B-2A85-2098-6350-12B3B7B3C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9959A3-75A3-D0C0-9E80-D3B3B8D1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5455-5AAE-489A-A8BF-C31CE436D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5FF47F-08ED-9BCC-5341-F2C1CAE0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9DF5E2-EC23-618F-B68C-65981166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05B-061B-419D-BD51-52C0676F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3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92CB8-1BFD-9CE1-B60E-5CEB25E9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F10DA0-FB28-AE69-3257-E0FC6367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5455-5AAE-489A-A8BF-C31CE436D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A89B90-FA44-4F13-63B5-8D066488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3E939A-3F73-CC49-8C98-7001B3D3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05B-061B-419D-BD51-52C0676F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1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3BE334-76A9-651C-39DC-59AC75D0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5455-5AAE-489A-A8BF-C31CE436D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2A3167-B46F-B9CA-3EBF-71CD0084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5BEA52-53E5-768C-ACCE-A35EB789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05B-061B-419D-BD51-52C0676F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2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30B98-B1BD-C9B2-0047-6607A0B9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C48F4-DDD0-58E0-89CE-24EA6E322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DB7049-E116-2ABB-2615-5B5CD4ED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659658-7C49-419E-74A0-ABD6C3E0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5455-5AAE-489A-A8BF-C31CE436D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71961-9BA1-26C3-A85B-B83171DB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95FC4-0794-2722-BD24-4D86724C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05B-061B-419D-BD51-52C0676F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253D9-4AFB-3EAE-2467-05430262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98C4D4-ED20-3727-1CEE-12A2B5EED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D8FEE8-4250-F052-1C3A-7A0188EE1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19ED56-20FC-F428-2EB3-1644207F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5455-5AAE-489A-A8BF-C31CE436D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E5928-46CF-DCF4-1889-AAF5B31F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147AE-CEF0-A89A-64AC-332744E9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405B-061B-419D-BD51-52C0676F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1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AEDA09-BBC9-EC66-DE19-851C45F0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A0582-AC47-49AA-2A19-CFD036E0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2F29C-9555-5CFF-109D-4C5F62E58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A5455-5AAE-489A-A8BF-C31CE436D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13902-4467-05C2-4273-875918374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B48AD-6AB1-7E02-1945-266395B1A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405B-061B-419D-BD51-52C0676F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4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034" name="Picture 2" descr="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2024-03-10T05:21:52Z</dcterms:created>
  <dcterms:modified xsi:type="dcterms:W3CDTF">2024-03-10T05:21:52Z</dcterms:modified>
</cp:coreProperties>
</file>