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E5C13-5F23-3AC6-2179-6571BE228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CA0443-A9AB-1A7F-DB92-EC00F4E66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9023E9-4D85-6D67-7AB5-516A755F9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D1FD-E38E-40CD-B640-366317B19E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51CF71-69D9-AB74-94EA-E319FF65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9A796-E338-71F2-C26D-E17D1F6E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1640-FAED-4930-9CCF-36497B50A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0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F0132-8F8F-7FAF-EF2B-61C53B8C7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392868-6119-E71F-DB54-29C282359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34285-80B3-93A5-54CA-0F2BE611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D1FD-E38E-40CD-B640-366317B19E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A0E38-1891-91A4-92F9-F2604474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C5D59B-FD18-602C-1C7D-57865B92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1640-FAED-4930-9CCF-36497B50A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7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710C67-7E1F-427B-18F8-4F42F3104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D5A976-6462-EC69-E5BF-A0CEBF803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B833B5-8730-731F-5994-DAD860FA4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D1FD-E38E-40CD-B640-366317B19E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5BBE3-513B-2768-0A03-4BBC4268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748343-7421-A1E7-BD52-8024A473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1640-FAED-4930-9CCF-36497B50A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99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7CB06-B10E-4312-98F6-AA0E9BE3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48D241-7C49-9E6F-C652-9C8B16CBE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0AD78-3E13-8A19-184F-53359407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D1FD-E38E-40CD-B640-366317B19E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2D3C1-FCE1-1FEA-7305-910096D6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D80D5-3869-C652-D12B-D429E03C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1640-FAED-4930-9CCF-36497B50A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71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87BAD-F71B-DA0E-D073-032D736A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758126-1EA2-3B68-C030-6F1726D23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50B7F-F4A9-3D2B-8E96-B058806D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D1FD-E38E-40CD-B640-366317B19E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FDEF5-78C6-B43A-7C0F-8CC1B64FE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CEA265-C176-45F4-53FE-AC3D9A79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1640-FAED-4930-9CCF-36497B50A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19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99DC3-B505-4116-F1D5-4F00A691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FA3211-3C11-A356-1BFD-50E558FA2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6054D7-1B0A-0982-8240-C449B9E18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1C7E4A-8296-F2B8-3558-B8685AB1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D1FD-E38E-40CD-B640-366317B19E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2A4526-626C-E258-7E8A-8608044B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743FC-F05C-B5E6-4CE0-E4AB2398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1640-FAED-4930-9CCF-36497B50A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41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2D2B8-1E04-319A-D63D-4D9FE733B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9FBCE4-6AFC-1C31-15E0-4D671EBA9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E33E18-BF85-6C57-E451-539A88011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489BFB-2284-35B8-9435-658C1F281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245168-9C74-05F3-FFC1-A771D6182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FD76A0-2581-9B84-5A9B-0F7A3CB5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D1FD-E38E-40CD-B640-366317B19E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D629F6-2181-535B-2C75-9EB77D15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F2A2B2-31CC-E52E-6DA9-96EA27D3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1640-FAED-4930-9CCF-36497B50A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02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148E2-D1FF-8E16-1EAA-4DCB39430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E57668-0567-1202-DAE4-A4DA8687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D1FD-E38E-40CD-B640-366317B19E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76FF08-3BB5-00D8-190E-4BB861D8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C642EC-479E-E4F2-A632-A8B6459A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1640-FAED-4930-9CCF-36497B50A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82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F4B142-532D-3EDF-78F2-20CB7B84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D1FD-E38E-40CD-B640-366317B19E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E72E23-FDCE-673A-FDD0-070EB9A6D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06B9ED-6456-4712-A436-693BDD47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1640-FAED-4930-9CCF-36497B50A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82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B7CD6-AA26-A4CC-1BD3-FAC90C2AD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D5C94-4461-A97B-2DE3-BF38ECD28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45109C-A6F7-0AA0-104C-ACC1381CD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DA0F45-8AF0-024C-21FF-BDEE2843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D1FD-E38E-40CD-B640-366317B19E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E56E20-DEA7-D25E-C665-DD0C27B0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839BA3-2D23-5930-62E9-E16BA6E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1640-FAED-4930-9CCF-36497B50A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66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A69A0-AFB2-54D6-B59C-BAD9A90B5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887597-F0CD-8DD9-37D4-1C93B8A0C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0AF297-EC09-FA0D-EB85-299ED87CD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AA8F77-027D-4168-EC87-08C57A6D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D1FD-E38E-40CD-B640-366317B19E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EB5D9E-650E-9C4F-74B0-31A949D0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4CEF70-268B-FD19-2144-BB5AEA21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1640-FAED-4930-9CCF-36497B50A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41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F329C1-9931-2BDA-925F-6EC6C9EB1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1C7E98-F874-671B-E2E9-EA5A7057E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41575F-FDC6-EB60-A359-AF7BD8239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8D1FD-E38E-40CD-B640-366317B19E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4AE998-158F-C9A1-04B1-2C5D13F8C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CD22F-56D9-B327-1221-750CF0B3E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21640-FAED-4930-9CCF-36497B50A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39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130" name="Picture 2" descr="4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2024-03-10T05:22:47Z</dcterms:created>
  <dcterms:modified xsi:type="dcterms:W3CDTF">2024-03-10T05:22:47Z</dcterms:modified>
</cp:coreProperties>
</file>