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C3021-6BBD-C7D6-093B-74FB4B0B2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00CD7-BE0C-61A7-F93E-64B9BD8AB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DDDA1-2DD4-9A7D-3FC1-54353F67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63D8-7D38-40DD-83D4-E1EFBB027C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E0381-A307-BAB8-04F2-5B90D257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73F93-6B97-D4EF-70E1-1A709AF3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7C8C-A6B9-409B-9436-BC00217B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1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B51B4-2186-1329-4B4E-0D12F1BA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E0063-6283-5456-5DAA-D08AC54C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6A3F1-F97B-C40F-D8FB-F319F9FB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63D8-7D38-40DD-83D4-E1EFBB027C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E79B9-FBB4-B2E5-91CB-98FA5F79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C9881-D87B-3FE6-8BEB-F73C9171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7C8C-A6B9-409B-9436-BC00217B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4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943EBD-B74A-F685-8076-A4064AF2D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BFA7B-31B6-9876-9861-56E42F11F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BB749-9CA3-AFCD-C7E4-06841A9E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63D8-7D38-40DD-83D4-E1EFBB027C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C21DC-11FE-D209-3F68-8EC280C5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F9F8-5237-D3CD-C4AD-59952B14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7C8C-A6B9-409B-9436-BC00217B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2A361-20C3-4E33-FC23-6FCA76A8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CC899-59E9-B59E-B207-D4FDCFCD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F8BAE-7AFA-3457-A3F5-8A585FFC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63D8-7D38-40DD-83D4-E1EFBB027C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6BD94-40C6-AD22-5842-B63F4738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5FE80-80A9-1FE1-A0E6-C0794C28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7C8C-A6B9-409B-9436-BC00217B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2C851-9AD9-7D60-2327-B990B0E9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F811C-EF42-49C8-0167-7A1DD8C6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BA293-15CA-0B5B-2E3F-8EB1E52F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63D8-7D38-40DD-83D4-E1EFBB027C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BE72E-A0AA-3135-D438-E81B4675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E9FE4-AC1D-7DAA-5D4E-92AB61AE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7C8C-A6B9-409B-9436-BC00217B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5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3E7F2-7AC7-BFA4-EC00-28FEBA25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884E0-7E11-AC91-A729-8D9075C26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17C8D-7658-8BE5-F0D2-AA7E8C7D4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D23F4-4A0A-23C1-FFF6-0F702507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63D8-7D38-40DD-83D4-E1EFBB027C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8E065-5B46-54CE-B39A-7984130B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4FA93-D222-CCB9-B2F7-E022AEC2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7C8C-A6B9-409B-9436-BC00217B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4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6A139-C613-7C85-DC6F-2241C7C8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26A8B-EAB0-4D55-8219-A3C077289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3225AB-5BB7-3E06-5BDC-A332A7909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39EADD-CD75-3B57-DD6D-E89948099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0C0BEC-6DCE-AD38-D639-528FC40D4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1A610E-8CC9-98F3-30FA-6CE16978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63D8-7D38-40DD-83D4-E1EFBB027C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2E627D-12C0-6D83-624B-671B65ED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146425-0F65-5AB6-DF47-4F67B82C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7C8C-A6B9-409B-9436-BC00217B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7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CF943-B5FD-0523-E3F6-211FE14A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A12BF0-CEF3-B5BB-2DD6-A1CF82D7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63D8-7D38-40DD-83D4-E1EFBB027C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A00C56-DB00-D5D3-3110-7CF1A7F8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8C0C5B-F08B-1E12-E138-BBB0296D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7C8C-A6B9-409B-9436-BC00217B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2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A96FB5-2638-BCA7-CA45-F35817B0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63D8-7D38-40DD-83D4-E1EFBB027C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BC943-5D32-4A1B-9B38-BBA1D94E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D59A64-F0F9-8B67-90E7-C2FED0CC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7C8C-A6B9-409B-9436-BC00217B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6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7E79C-0EC1-6A22-B03D-62EDA9AE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A5B55-5907-E99D-749B-42E19FEDF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135D8-F797-7044-D134-D3361CDD4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A17DB-7973-4C61-9A7B-D451B9ED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63D8-7D38-40DD-83D4-E1EFBB027C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04F66-B548-BFFE-EE60-367F6E68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68810B-C84D-2257-5607-A03C7D63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7C8C-A6B9-409B-9436-BC00217B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7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A20DD-92F7-074D-6284-6E940B7C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B0D7E-9E74-B7B8-4374-DA399ADCB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D6DD4-EE2F-F358-7C05-0D30546DE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F16DA1-7ADC-F40D-7FF3-68E3825E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63D8-7D38-40DD-83D4-E1EFBB027C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04A70-CDD7-964D-C157-2AC5014D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AAD5B-5879-ECD4-CF44-F8B88844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7C8C-A6B9-409B-9436-BC00217B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9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74BF52-B6B2-9879-1240-83B0F558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0898D-B6C8-F43A-8938-369D93FE9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85BC3-F339-4FBE-1010-9C8923DED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B63D8-7D38-40DD-83D4-E1EFBB027C4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A8642-A505-D111-8E79-CA2D8A87A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C5E31-9F39-CDB9-DE52-6C6539060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7C8C-A6B9-409B-9436-BC00217B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7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226" name="Picture 2" descr="4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2024-03-10T05:23:30Z</dcterms:created>
  <dcterms:modified xsi:type="dcterms:W3CDTF">2024-03-10T05:23:30Z</dcterms:modified>
</cp:coreProperties>
</file>