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4CAC-29E2-292A-4E91-8A5B1D83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66CAF-3543-C46E-17BF-3E1905E4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834B-6CFF-9D97-FB9A-637BA739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FBD3C-21BF-F1D7-9FF5-0E46728D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5FE8F-7872-5421-79F7-217ED566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D5827-4A15-6343-2018-7ED29C36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906F2-018B-B64A-9293-7EA0E918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7F43B-243D-D6FF-1040-3D986D28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440B-63F3-A28B-F72F-9889F2F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C5B76-EB70-59E9-A606-53F4D0C1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36433-66DD-ECB7-FCB9-6C7923D30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12DE6-7269-BE70-7D36-6D12EFAD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F90D7-81E6-5258-1A62-0B30E9A3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635BD-D978-F012-9820-E38684D4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266F-33C0-BE35-15D4-167402D2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1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F7C6A-1764-3F03-302A-728F0AF4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EF5DF-30B9-2E5B-0067-6C4D7C8E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33B1F-E123-D5CF-8B72-A44C80C6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2BC5-EAFB-0033-33A8-D458E68D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EBCA3-4BCF-68A2-00B8-5B3A2BE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B2A05-E4E0-828A-BC96-8298237B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3EE74-A6FF-3073-1C29-4E37DA98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E298B-D8EC-6B02-E03A-22027A51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812F3-735D-A39C-F587-481BA3EE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3140C-6C79-082F-1E97-82441469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3AE8-DEC9-7BB0-3BC0-D1C0E9D6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B2B80-8605-D130-FA25-F75237342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18726-E683-0729-AD50-3155AF48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F46C7-6ED0-B723-30BE-3DD28DE3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73277-294A-61AC-DDA8-9AE1F115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18BE3-9CA6-B8BB-B06F-D18E140A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025D-42C4-E369-221B-34E4063A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55E4B-27A0-24B3-D4BE-D5BBD90E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5A063-B31C-F8E3-8FC4-EDBF56FF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3839-45F7-E3B6-E28C-8103D4B2F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C3B8E-DBB3-399E-4B62-238A5C9D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A044C-0F0E-B2D4-EA3B-61EEB212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4CE7-3FB3-B3E1-0733-8E1B721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DC5DC3-9502-737E-92E9-BB26D1E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9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1A015-D76F-2AC3-9DB2-1770D967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DF8C5F-2803-9A33-F5B4-F1F70D7E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78F9A-822D-E15D-529B-C79EB9C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93090-28F5-9005-5652-F677DE8E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5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297CBA-0F66-2935-8E89-6BBFCF26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A69F7-77EF-5435-1DC1-0F51F7D4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949F0-EAED-0107-2257-C2583683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337D6-CC17-FC6E-4995-3827A7B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D85CD-9E0E-EA93-71B4-43D542D0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AD2FA-63CC-4B71-EAB9-7EA87A24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1CF27-CFA7-58E2-8032-64A68FAB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1608D-9142-41EF-E94B-9D6C411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30778-3B3A-65C6-9FC6-669EEF45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0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321B-7F2A-8783-F41A-6591B2C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6E66D5-A3B8-2365-5C4F-D56C524B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4B33E-F721-CDD2-0AC8-7BA69D6C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7CC0D-F2D0-9DC0-2BE5-1E36F0EA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A85AA-667A-CD38-CCB3-E9A42C5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6BA68-DC2E-B5E3-F89D-2E98A1C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FEE84-DB63-EA9F-C650-A0F035C6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39B24-40D6-D49C-677E-AA72F38B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7E59E-5EE4-2CA7-0FEA-F661A64A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38C6-DCE9-400B-A470-32CCF6D799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4A2F-73CE-C791-B88C-03707B43A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98051-2171-CB10-BB24-73D0F100E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DEDF-BA7E-4423-AB68-21120FF8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 descr="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299" name="Picture 3" descr="4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2024-03-10T05:23:52Z</dcterms:created>
  <dcterms:modified xsi:type="dcterms:W3CDTF">2024-03-10T05:23:52Z</dcterms:modified>
</cp:coreProperties>
</file>