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6D67-E05E-A176-85C5-F78FEDDC3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3C814-E133-8CF8-E756-29B9FA93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18213-1776-1E01-73E6-F47C33D1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1DB8A-4FBF-47B5-18C6-79ADB4E4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301BD-F796-234E-AA8C-CF04260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1578-82F2-9E31-74B7-095CB54B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86BB5-6B46-E784-9755-D711CB26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C2D80-7C0F-A2AB-AD9E-922D1E8B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56DBA-EA2F-0BF0-431B-AF6CD1F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FB21B-842D-F7C1-02B0-98553B6B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EAE3A-732B-C27E-4885-7908929D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4354E-5A5A-1E00-A485-76B85C417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2092F-9375-35E4-7096-590AC63D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5C18E-D5A9-623B-D2D1-2ADBF9B8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50542-CCB4-17E6-F0C8-14DF14F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471A9-80DF-D2E5-D5E0-B64AEEF7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93171-2E01-8D14-ED7F-A99885A9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1C74E-4700-0EEA-A247-BE6DA8A2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FDDDA-A119-D6DF-2B65-9762824C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5B16-F1B9-E6B6-0000-A1B1C283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63574-7A44-2FB8-78E9-C3DF9E7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44DA1-F97C-B5F2-BD66-C18BE8DC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BFE3-100F-2F67-F8F4-8172626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0C9C6-A16B-FBE4-DDAD-D5689044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C2209-5D43-0DE3-1EAB-46254BE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0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63A8-6E70-E1E7-00C9-EF3E4E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44A61-06EC-5074-1074-E9B82CE8C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CD5F4-F1B4-63DF-1B8D-5BD16A3EB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F2CBC-D438-0729-C7A7-8183BC34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EBC10-60CA-9E50-97E9-D2DB2FEA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766AB-F125-54A1-92B6-A467058C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AF88-540D-090F-E29A-418A455A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27682-08C0-2BF9-8792-92C12F7F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21BF8-21A2-2575-0986-BE20BE43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5A89D-D0A6-232D-5831-1D0F50DC2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BCA76-16B1-4DD4-879B-4C02ACEB5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DF3D0-BFDE-84A2-8791-E5EF33C1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F47F63-D876-89A0-5460-A239FB07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F5789-0C0C-64B9-E57B-9ED429B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EF244-EC1D-6726-4A70-BE051FFA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A1CF6B-0613-17FD-0AAF-8CB5B9CC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AAACF-0B1B-A5CA-2223-3D4D4538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96A7C-21A9-4B1E-3D6A-4F204AA1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644BDB-CA75-D69A-2964-B9A7A449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E5E48-0E0C-D22C-D9CB-08BECF6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DF281-DB9C-68D5-E8D0-414A152A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8409-E2E8-0D17-74FF-7BE205F9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F57CE-42C6-7076-4241-C3A83EF0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C8EC1-08A5-C73B-F450-270CA086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96708-7118-DBC6-4842-8DB8B4AA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21EEB-A5AD-328B-0A8C-0AE280E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EC973-7022-37CC-F8DF-A19DECFE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4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8BA3-FBA2-545A-7DA0-A536C1CB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0B36C-5ED6-0022-3B88-2EDB42FC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E9849-E0CB-409A-FCA9-93F81574A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A9790-2FE0-EFA8-FFA3-6F1298A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6C379-A7A7-E43F-0B17-4086DBB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7C3BC-ADEF-0FF9-6F88-E51FC781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2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FA6DD9-8F8F-7553-72AF-5AB2EB3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7C6A6-2C5A-AD88-4231-274DAF51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81AF2-CE5E-AD9D-A715-21F23E38D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881C-D89C-4EF3-A1E9-F32380B9E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4027A-4842-03C0-D03C-12950E42D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3303F-1997-32DC-ADD2-83482684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E710-DFC4-4FB5-9582-4BECA293A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9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 descr="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2024-03-10T05:24:25Z</dcterms:created>
  <dcterms:modified xsi:type="dcterms:W3CDTF">2024-03-10T05:24:25Z</dcterms:modified>
</cp:coreProperties>
</file>