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E2ECC-3F7C-EB56-7ADF-E3DEF5D88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BD4A8-3C43-F07E-CDE5-69E3C8274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FA5FE-2565-7A49-C22E-5F00D0EA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53208-7E4A-78C1-11FB-31EE328D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DD030-FDD4-49AE-9CE4-0F5F633D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0FEEC-4899-A42C-9AF5-66EB6C35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7EACFF-17AD-C196-60A6-7DAEB555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DADF8-32B5-5002-2C9A-EC9FC22C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112CD-8BD2-A6AB-913D-A37F93F8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4209B-7705-AA86-0894-F598B1F1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003B4A-400F-B642-EFDB-5A5B930C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EB4AF-1ABB-A994-5C0F-6E8550F2C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32028-5916-3C50-CF6E-F343462C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CEE57-D2AA-0E97-44D9-2856345C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D2193-82DB-7F5F-33AF-16368A15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750EE-5209-1BE6-A7FD-EF3DAFA5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0ABBD-4A82-9CCD-2403-58427D61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50B10-F985-F9E7-499A-5B8CBD48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19F47-4CB9-6BB7-9643-10C1691C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19191-D9B1-13A8-65C0-F770C667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8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BA1AF-5438-5C7F-010E-AF603BED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7C0BC-FE1D-C0D9-01BB-D378F8BB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7029C-7715-2976-EB91-1DE4F553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58958-3605-D112-6C6E-4A4D5A47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81152-8F7E-B4E3-9747-E1487441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6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5988-B98C-7A2E-E4B6-C692E18C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CF60B-346B-7F28-3BBB-FA4157D04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A8AE6-DF9B-2D45-528B-BDDD5F1F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718F7-6EB2-D588-252B-10E2345C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8FFE2-2321-9C65-3E69-16EB7FE8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5D327-512F-64D4-EC4E-C9B6C1FE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7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887FD-163B-241B-F808-C40D2B17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4221C-DB9F-C236-1671-3B9AFAEB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E9FCB-18E6-EFAF-09C5-5C5FAEAC0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381D60-9DA0-DCFC-8ABB-07CBAE96C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3B667A-94C2-2DA2-4349-2176A0A8C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A54B2-A363-18C6-BE1C-DF02683A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5A1801-5F9A-DA40-AD9E-FCF290E4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5FE515-E82F-DEEF-7BD4-40126952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0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4FE44-4F56-6EA7-225D-F2B541F2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FF6CC-9931-98C7-0998-C0B78730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A3016-4C40-FC6F-9F3D-FA90E180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C6E26E-3674-D5E9-E3E7-5F03DAA9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658A4-A298-58C4-EAB4-E79B6BB2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792BE8-C007-B23F-5E4D-0A3C3103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D280A-2686-723F-45C1-E5833AAA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3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2D5DF-E604-96FC-0395-AC9DF978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FE26F-3649-F1A6-F988-EF0EDD95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CF6A3-71FB-3842-EC2F-85EC06991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191D4-E922-49AC-253A-48CB356E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5C9D3-2147-FD88-1185-466AD8EF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7D96B-D53D-5167-26E8-ED71EEE6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6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00D6-9487-9A9E-89BE-2F30594C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0C3A50-D3DE-BA8E-8E3F-07CC88ED7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28B0F-2DAF-FA3D-E077-56E97CD8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2DF01-8B8C-905D-6ADB-1E135777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966FF-268D-2547-C2F6-FD31A1DC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9C452-9283-034B-BB72-912F37B5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802F0F-02AA-1FC4-6DB5-580ED57C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9CF71-8F27-C93D-475B-486F4AC9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137C4-4E25-3B15-6FB7-BA199E2A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38CF-EC12-47C0-B55B-AD91DBC58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3A744-91B0-CBB3-BBEB-BB5182951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8A24E-302D-966A-5CB8-984EE11B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BFD8-1769-4FA0-9237-9A55E88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8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0" name="Picture 2" descr="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2024-03-10T05:24:36Z</dcterms:created>
  <dcterms:modified xsi:type="dcterms:W3CDTF">2024-03-10T05:24:36Z</dcterms:modified>
</cp:coreProperties>
</file>