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C3567-20EC-B894-B45C-A339EC759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7EEF62-6606-ACC2-3D89-D55C806BA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59F66-3D5D-F96F-B634-6A8C55EE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DAC29-F12E-6CCD-46BC-AC09697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04ABC-2E16-5EE7-7943-14D9D13C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3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B54D8-ADE4-A1BB-D1EF-37C530B2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12DCCF-1BDA-BA00-5889-845E3073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68573-5906-35C0-1D8C-3473B319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5043-AAB0-BCB3-0A06-C0726C5F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52DDF-186B-DBA6-1955-43EBBCDE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E575DC-2F9C-1400-DCA0-934D325C8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76009-47DF-971F-7319-227BF0F6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2C6A8-10F4-D9E6-F315-F6AC64F7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673BB-F4CF-529C-D706-2CA29F6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32750-2C1B-ADAA-4A54-FB877955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4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C2F9D-715E-AEBB-1DB6-91C720DB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8B621-880F-220A-F7F7-D1F2F3C1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BCDFF-4999-0E7E-4C3A-B8207F37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6AD94-94FF-6C55-1E1C-35AA45F8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A4895-3FFD-AAEB-8ACF-54259D28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6E51B-559A-F952-60D1-0AC4C153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C5B92-E818-646D-3F18-B2B3421F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F30BF-8C9E-D08E-683E-390F44A0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53E52-333E-0F26-F561-4D30F103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BC25B-B520-6CB7-231E-D3C68A6D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2EBE0-B7F9-4B5C-67BE-1E248FD3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20923-6EA6-DEE9-57BA-E83ACBFC1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A404D9-9265-1CC8-30F5-8670D1F5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1C124-628A-1B39-84EE-8988D3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9BD55-A221-E9C0-954C-B0379BB9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CDD2E-1192-2739-7833-228BFFF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8BEF4-2022-202A-83E9-B822285B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751B0-CD23-75C3-F718-82D4046D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42A452-2F44-A261-CA89-CCAEEA21D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D2B783-6756-8D55-3691-8BD970129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C4D4EA-9495-15C4-866A-630BAE8C3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39AA58-DB47-A057-7639-D773B0FC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FE9587-777E-8AC1-F3C6-D16E8A51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C853AE-5161-C364-691A-262E3CCA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0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F4AA1-F1B9-473A-E3D1-B39CA72E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190E5D-BE45-90E8-D68C-5EE21EC5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D7C8A2-3D77-1C52-E3A6-ADF42B7D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311F1-2670-79F7-CB67-00F49A27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9DC7D-F408-2CA0-772B-1B97A328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9EBB5-55CF-D7CF-471A-A7D63657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93E70-41C1-0082-9C23-6F1F7CF0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3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03853-EEAB-310B-46F8-5CB53FB0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64EDA-E091-EB5D-26B3-5B5E9F53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F68FF-175E-0EF9-654F-DF36B59D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C0CF6-E3DE-F141-FF56-0BCCEBA0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02880-C389-1DDA-B393-07D4EBB3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BEF9E-5110-29F6-E357-B8D77940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6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AC07C-D3B8-DC11-26AC-57B45CCD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871BB6-1026-6B87-86B8-8466E554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313BD-1882-F336-2FB7-EF0B30122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5D5A9-A379-A5B8-14F8-51F15CFB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D6C5A-9056-EDB0-B55D-128F9C4C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96C0C-44AD-1F7F-33E2-08EAF093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5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7DF3B8-7116-B144-C9BB-6472DBAE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66C87-A754-FCCC-DA5E-A30BF7A7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874A1-DE77-397F-B82F-3FB31C1D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1F0A-C9CC-4E2A-8A84-6DD40024CC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7FD41-D03C-48BF-8003-0EA295CBB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AC4A2-E41E-86AB-2991-3BF767D23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3C39-6308-4189-A62F-36690464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8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66" name="Picture 2" descr="4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2024-03-10T05:25:08Z</dcterms:created>
  <dcterms:modified xsi:type="dcterms:W3CDTF">2024-03-10T05:25:08Z</dcterms:modified>
</cp:coreProperties>
</file>