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FFA2-0E4A-4013-E1CE-E5BF8CF8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71530-9DFA-23AF-170D-E563ED9D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6C115-3BE9-EF8F-19FB-503B638A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3B8B7-A1AF-8AB7-D886-D2E1AEE6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13400-45FD-1E59-058D-F19F97B9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04679-6A53-ACF9-3D2A-B81CA21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AB6B8-FF11-3316-9B00-ED8DC433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D6481-0F8F-7D94-1844-43203FDE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FEC7D-27F0-5D06-7B1D-C2C4DFF2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0CAB-7BDD-8C2D-FCD6-DEFD56B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BE553-1450-34A9-5937-BEFECC8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55256-7864-1C03-3465-84ADC69A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433B4-412C-4496-007E-9936B0E7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DCEC1-AE98-E59B-528A-50383DAC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7943-0608-8740-1D3D-FAD11FD1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C1355-F404-F8C5-F823-41063A76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58132-091E-91CA-3439-38299400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0AA18-4A9E-A4D7-D083-CD5F790D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6C23C-F258-C6A6-1611-3273E12E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CF3F-7234-A433-8EA2-49C1FDDB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788DF-809C-E7CC-F599-10F9CA3A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1AC46-C339-B7D8-76F4-E50C8DFD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0629-6836-09D3-B5AF-577E36FD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21E62-1632-4A02-AFCB-1A1DA383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3DFB4-116B-D535-79B8-29DE6B86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86E6-994F-7A3B-3C62-217D39E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2F74D-01F8-5C9F-47C2-358C11D5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519F8-D42A-BE41-180E-6561AABA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9EE2F-31F4-BCD9-07D3-B9281C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56B9B-756B-E875-93BD-D48A82C3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29BD6-FB77-B607-54D8-FA75380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7032B-6093-1D9B-8325-851A3DEF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32951-879D-E178-FCC2-9BA28649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5B65C-9390-25D6-D9DA-5BF6AA93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AB46B-15A7-ACA3-E52B-1B459E75F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7C106F-A033-1F87-2A1C-B53A3B1C3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A8409-5482-4C12-100A-67A88E02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C320D0-72C5-F66C-CB47-DAC080D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11D6E5-06EA-52E3-8D2F-A72B1450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E2AA5-5D38-3549-27ED-77DCC62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7DD83-D026-72CE-0814-0265402F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085DE-F4C9-A49A-FCE7-988A1FE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94D5-4E19-4834-8F5C-A27624BA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6BB32-62D8-39C2-7A55-F2CB96FF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F748A-5DC0-4E6B-DF5E-F200589C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3F55F-2724-69A7-E664-F2E460D1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7341D-4159-6D4B-015E-37363866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537BE-9EA1-3028-89CF-53D34E54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93584-CE02-C925-9659-4F71E73C6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76444-2FCD-0FAD-B7A3-F7C1079B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EDF8F-3435-7AE2-9A8E-0D5E5272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FD0E9-2CD8-1950-E68E-47E8B922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10E29-8A62-C60E-E337-A3AB2980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B5F4EF-8EC3-6683-A41E-85EB32AC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4A14A-9424-176A-64A8-5A06F173D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631A3-3CEC-630C-AA31-3D455C63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81B8-144B-556B-4957-5A8F6FDA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E65B4-D9E9-1E92-A6EB-2ACFFEE0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4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FFC62-57E6-898F-64E3-64F3AE85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FB4F8-C896-2446-49D8-24D47733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40D3E-DDE2-2D8F-1440-4B164CF0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FD3-CA84-4752-A845-41B06D6BD9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EFF4-B625-938D-3FC6-79DDCB78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1C228-701B-01EC-3FB8-83735945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FE8-63FA-4582-A9F6-D0CACA958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66" name="Picture 2" descr="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2024-03-10T05:25:19Z</dcterms:created>
  <dcterms:modified xsi:type="dcterms:W3CDTF">2024-03-10T05:25:19Z</dcterms:modified>
</cp:coreProperties>
</file>