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C494F-C04F-30B5-6B85-6A36A101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4051D-1E6E-6AE0-9BB9-E2A6B3DBE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B2BDD-7078-5955-E0E9-A02EBB12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9E115-9A1F-AA36-AB2B-04BBA931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CB3F4-D81F-EDDD-70A3-8343EA5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61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32DA8-BFAB-807E-408B-3770E25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21CA0-19BD-8656-03F2-901FB643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89B5D-A92D-A20B-863C-1F66B1B1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85872D-63DD-5A3D-A0D4-FAC9824A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AB789-F771-E201-0132-ADCE66DF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58D62-659E-0BE1-C8D3-BE512A62D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01369-F40F-67EE-805C-5F51A6375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90102-A6AD-9B04-66DA-2F7A0F7B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BF5EF-B1F6-6831-9E52-15DC863C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F5921-8C61-54E7-D2C2-4A979F42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9F14-1E26-6E7E-26ED-8092AE9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582EE-8B39-F906-1B68-3671102F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BDE29-8EEE-37BE-2A56-720674A2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9A815-DBB6-DEE5-DF20-FF20438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79CAE-A1E8-8A67-A174-F2E3D85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5627-BA45-B310-E5C7-78A09F7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26834-F31E-D7AB-99BF-0EB226E7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61231-7B82-C35E-A6A7-302E590D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BA884-3793-F3DE-FE3D-626F6B19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6C643-4079-0328-4724-C2CF3AC6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7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8DE4-860A-84EB-4E92-57313EF9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46335-5C1B-79D3-B284-D5BBE19A5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E8E98-6446-9760-4BE7-7B845A09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9D9C7-56EE-A91C-F326-D168718B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0FD65-8027-3022-1528-319ED7EE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1D14-600C-15F1-E9B3-9C2DA6AD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843E-89AB-E91E-8217-3363A63D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9FE43-E448-F03F-6B09-4DCBDB39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D7312-92A1-951E-1412-01C66AE2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4A351-7285-213A-DB16-2E24AA676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B2FA2-C45B-04A7-630D-9D852EE2C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C96697-59FA-FB93-76DE-D50A0B2A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CF8F8-C596-080C-8699-60B89A4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B2A4D-E810-5A94-CA07-F25FAC96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4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3D0CD-07AD-DD08-DD8C-1BB6BD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0AE55-68E8-256C-F767-83404284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51D95-E60C-24B3-9F03-973463B1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59501F-5DFC-6C88-A0F5-FD3A06BD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6BDF6-862E-4DC2-C007-4555B78D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3F5E40-509B-F193-B82C-21149011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808ED-CAAC-0B58-E017-0008343A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04835-F75D-55F7-301A-6491B395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2C67A-DE5D-9957-04CB-EEA44BD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803B7-7EE5-DBE3-2864-13A68C49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32714-9010-AFF1-769F-657A073D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D642A-31FF-3EDF-96A2-1382FE9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6FAA12-BFE3-1AF6-2B4A-C008CFD7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7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705B-F3F7-7DA7-4D22-3B7FC797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2126F-FAB5-0A95-1B76-E9D46E1C4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E036A-844E-86EF-2AA3-E22311A53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8B511-D24D-194E-ABC9-F8BD06DB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07F87-7E53-AAD9-9E58-04B82358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66F56-5ACC-328A-C95D-EC7848E1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8CFB2-D378-AF5E-70AA-637A0DA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5EDD0-4E4B-5438-D5C4-78F05D0B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A651A-72B5-951A-3716-68780BDD8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16E0-329F-4E98-BC1C-94B0DC4E0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B45FD-EB40-9255-14C2-FEE15A903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D99C7-9C8A-22FA-83F9-549C7C2B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701C-4262-4C3A-ACBF-4410DE2D1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02" name="Picture 2" descr="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2024-03-10T05:27:40Z</dcterms:created>
  <dcterms:modified xsi:type="dcterms:W3CDTF">2024-03-10T05:27:40Z</dcterms:modified>
</cp:coreProperties>
</file>