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635C6-28CE-3790-1E01-BC7B1640D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F4E3E0-32D1-2C67-3171-62A46213F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A09E2-3722-0EF2-D06D-747C31E3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6C46-19C0-4A42-83BB-EC1BBE2C8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B76B9-AC78-0585-82B5-406739F4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06756-932F-DA7B-5C9B-BDD842D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A07D-8FA0-4AD7-91DF-584A3C0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1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DB79D-3034-85B3-6F01-76032A1F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32C7C1-D5DA-D731-BEC8-8D92EE7BA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E18D7-8354-58BB-CE76-F12D51A9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6C46-19C0-4A42-83BB-EC1BBE2C8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6BDA1-95C3-9C2A-1DEE-0F2DAC8D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6BD9B-3116-B38D-F01B-192B69E8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A07D-8FA0-4AD7-91DF-584A3C0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9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FF03BA-D1F9-9B6C-DBC2-1CFFB62BC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264B28-4CEB-DC02-3B1A-A3DC38CBB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39403-F6D0-868D-C4B3-7D9C131F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6C46-19C0-4A42-83BB-EC1BBE2C8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B7D7E-DFF7-BC53-5D2C-68AFCE2D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A799B-CC57-9A68-4C0A-3E1733CD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A07D-8FA0-4AD7-91DF-584A3C0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96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360AE-FF29-1D78-60D6-F384BCB1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5E1B9-9E91-AFCC-613A-E87557A5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D3D25-A06F-3BE6-7AA9-4BE8A785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6C46-19C0-4A42-83BB-EC1BBE2C8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852E5-1CFB-D737-9D2F-DA23F76B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A1AFF-D03F-D7EF-5C24-37C018BE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A07D-8FA0-4AD7-91DF-584A3C0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1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B581A-D2FC-AF14-AE2E-FE5BF289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F9052-EB84-DC0C-322B-73A96C8DF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96080-A19D-F1D7-97C9-E9A1550E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6C46-19C0-4A42-83BB-EC1BBE2C8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6285B-2CD3-7452-B574-B3ABDAFA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C8B2F-E728-402F-C462-0639F4EE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A07D-8FA0-4AD7-91DF-584A3C0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8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84038-8FD5-FB6B-6BAD-17A4D12B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7762B-F189-65D0-B419-837948984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CCBA0C-B1E3-5499-9687-4D99225BF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09FB27-5FFE-8CF1-FC33-C9ED5495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6C46-19C0-4A42-83BB-EC1BBE2C8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5B2C9-CB6A-74A2-D0AC-6EF26F37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023E22-1E3C-C83F-C9C6-5ED26F7A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A07D-8FA0-4AD7-91DF-584A3C0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30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6D50-7B88-64E3-38B4-D13F0BEB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0EFF8F-F023-A105-17D9-75485CAC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2023A1-8C18-6660-052B-CE633C23E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25F3D2-3AD4-FA6D-5BFA-09FFB4CD3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709306-79C5-34FE-7626-50E39795E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D31D93-49F9-C7A2-D3CB-02335503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6C46-19C0-4A42-83BB-EC1BBE2C8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196DDD-04F4-1136-55B5-883A80CC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6998A-B621-336C-9DE4-E766FDCD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A07D-8FA0-4AD7-91DF-584A3C0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1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0496E-D01E-0D45-D7FB-E25D3FD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E9C29D-5AB8-3C1F-3619-A46A30DB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6C46-19C0-4A42-83BB-EC1BBE2C8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C89570-9822-8F3C-0F69-03C714C8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7C8B5A-7DE6-062E-5371-18978D17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A07D-8FA0-4AD7-91DF-584A3C0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2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EE1D93-4DBD-DB0B-15C0-6C1B6A6F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6C46-19C0-4A42-83BB-EC1BBE2C8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E386F3-9466-5058-15FB-6F7CB025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7C85A-2894-F5AB-DC06-7888F50C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A07D-8FA0-4AD7-91DF-584A3C0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0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38452-8C95-1A3A-0968-02F8CBB1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F0A49-6C11-0124-7027-D1609C35F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CBE64F-B25D-D77D-6E38-4C1421EBB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FD361F-C276-53DA-8A7D-06705D4D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6C46-19C0-4A42-83BB-EC1BBE2C8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644A3A-3401-7A56-4D50-AEADA3F9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03F30C-4457-73C3-4B6E-0DE48C6F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A07D-8FA0-4AD7-91DF-584A3C0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302CC-494A-A531-D7AE-083934CB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641AA6-1422-0269-194A-82C814F84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529710-AA60-51D2-30FB-63B63F60D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1A5EB3-D4F9-5A37-9BB6-38C3F35F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6C46-19C0-4A42-83BB-EC1BBE2C8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280320-DB6D-6256-FCAD-39713E9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EFF2F4-45B6-690E-1DA9-7075E15F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A07D-8FA0-4AD7-91DF-584A3C0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90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6B69BF-8ED2-66BF-5109-4AEB9728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06D92-6AFA-5A16-2FD9-9F2E9682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D62AD-06AB-2328-5A38-0E127A52E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46C46-19C0-4A42-83BB-EC1BBE2C8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9E08D-4A1C-B9D2-ED79-A1406E333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970A8-A429-1EF6-F63D-FC35616F9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A07D-8FA0-4AD7-91DF-584A3C0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8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850" name="Picture 2" descr="4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2024-03-10T05:28:02Z</dcterms:created>
  <dcterms:modified xsi:type="dcterms:W3CDTF">2024-03-10T05:28:02Z</dcterms:modified>
</cp:coreProperties>
</file>