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BA31-F448-9B63-CDFD-1A09C88BC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335718-7ADE-AD19-8D40-69536F5B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4A8D2-70D3-F153-3D18-4CB23952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21F4A-74E8-2434-21E8-E722C552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7D749-A9CC-0435-9F8E-47545206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E46A-F891-E6E1-A121-C3F02E99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385287-39EE-DA49-F89B-DD673252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812C7-EF93-1FFC-E457-074575B5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3DE98-B409-EC3B-8095-9C8D47BE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AF083-5510-EF89-74CE-C59B58E9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0DE696-0E60-CD14-A4C5-ECE2D2797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36EFA-75B3-454F-1BAA-49C3E5309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09492-8464-AD15-4695-358EC96C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8459D-481D-81E9-6539-59B8D292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89418-C54B-3CCB-3A7D-9C7A0011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CA628-0032-0331-2B10-73546763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5A734-48AD-2F90-F724-A94D638B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43D02-A2A8-E64A-8775-19ED120E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DD3CB-6FBA-6D4F-4A7E-DE0D94DE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72017-9CC0-A786-B9AD-57B71B8B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BCE02-061D-53C0-A720-03CE8735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34927-330B-5516-2571-3DDBF1F97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4DE0E-93BC-29A1-85A6-0440E470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FB129-5FE0-8576-E550-597A9041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931C8-A755-DD34-11A7-C531AA7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3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52320-26CD-4676-3D07-CFBEC91A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876A5-36BB-5519-A950-FC838CB4E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B8DE4-C837-79BA-EAFA-559AB4C56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D89690-85E6-94B6-2D71-E95779B8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07CE0-981C-11C4-B59A-92804851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A93C8-985A-DD5C-5A27-6F1CAD4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3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E756-A17D-FB23-B9FA-5BC3CE5C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C0811-1990-5B7E-5563-FA10C868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2985D3-9AE3-5B46-97AC-C6D4C37F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FC407D-8EB5-C8A9-6349-5CECD7278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D5691E-E1FB-52CA-11CB-1E61A23D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1DE332-4CE9-746F-B9EE-9408C41D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E0E4D-D1C4-E294-8E1B-74FF5EEE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94A2D2-2BFF-A0B5-2918-738D2E16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5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3E26-11F4-A220-658E-8EE12195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F570A9-2F66-D4FB-0A3C-6CD36553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1D6955-FFD0-6F24-4DA2-3FCE0369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4C754-C53D-A7AD-1A46-92088B2E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77C08E-0674-7F18-E739-E84ED457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8F40D3-556C-35A6-CA48-148D4312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F3D788-380D-C9E7-C3B8-070BF514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1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9E01-D173-E762-FE51-B106452E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C2CC9-3F31-84BD-1B40-9BB0792A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710A5B-873C-39C0-3D71-EE5CC1AC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B97C3-A8FF-3A64-9679-9BCDFCC1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BBA3F-E1D7-5419-45E4-471270DD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8A35D-38E0-4E07-A980-FAF9E6E0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0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A2993-BDF2-601A-9194-A7C8102E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E8D76D-54AD-0EA5-1395-E2D8FFF9D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460EE-66E0-D327-0565-50886C8C4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6B474-BB84-8754-410D-61E424FC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179EA-97D9-C65C-6D65-A0B63B73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ED440-85EC-A5AF-0A1A-E1862E9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6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472B70-2DEE-A514-B2DC-AB089C81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9CBAF-8CE9-BD40-5E03-5B13DA47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0FE06-D085-A67F-2E9A-D8DDAF1F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6633-0E01-41C4-B6CE-CF45105F1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01B6-FEB9-A497-E6E2-FBD78C69E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0FDC2-5C5A-2E94-24B9-800C5795F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0901-E978-4690-99E5-D383F050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2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6" name="Picture 2" descr="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2024-03-10T05:28:57Z</dcterms:created>
  <dcterms:modified xsi:type="dcterms:W3CDTF">2024-03-10T05:28:57Z</dcterms:modified>
</cp:coreProperties>
</file>