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89234-7560-481B-EC65-0D299883E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2C1587-F7B1-5F3E-DA12-45C650FB4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3BB7E-60E3-CC72-8E74-1643FE92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97FF-82B4-4DC9-9BD4-9154BC162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F332D-5A3D-E568-FCC5-1DDD9C78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10F91-513B-7FBB-F708-A0C2E52E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1B6B-0960-4A95-9870-E0E62FC1E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5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A7EDD-EFB9-68D3-CF73-60BB98F0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9697FF-0054-DAF2-6C08-E594223F2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12A13-D20E-5866-6DC2-22E0CC07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97FF-82B4-4DC9-9BD4-9154BC162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BC731-4003-6AF9-E002-64645325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E2936-E780-84BF-5C7A-AA751812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1B6B-0960-4A95-9870-E0E62FC1E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03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E8F134-C6E6-5D1A-971B-EFB770E17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FE8F13-E2E7-7BC3-BBEB-99482EF86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769F7-FD14-0FB6-C146-FE52CD97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97FF-82B4-4DC9-9BD4-9154BC162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C3AFE-1683-7BDA-09B9-F128A4B2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63CB6-6451-0969-8B21-88AFF29D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1B6B-0960-4A95-9870-E0E62FC1E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54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97BDD-527F-325D-C087-22E9CF9A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4445A-8C23-4419-C115-B9206059B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B45D9-6724-8A92-2C49-587078C1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97FF-82B4-4DC9-9BD4-9154BC162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1A9B50-EB47-3153-664A-6C9B79B0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2CC19-94E5-BB6B-3FE8-18177E5E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1B6B-0960-4A95-9870-E0E62FC1E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8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B7FB9-7C11-CA1C-194D-8B394FDE6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D82E1E-58E6-59E8-F73D-DA0162A56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663F8-1E1C-A249-7FF9-7A9B401A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97FF-82B4-4DC9-9BD4-9154BC162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A8782-58F7-D9CD-21BC-9D211DC9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62683-4B47-E8FF-05CF-9EE6FE97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1B6B-0960-4A95-9870-E0E62FC1E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6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9FD3F-E4AA-7370-66B4-7885F19F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4CAA8-8749-4D75-48F7-AECE6EAF6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51C7F2-16E2-D12D-7D62-72AB3CB9C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93557-EEEC-7D89-F555-FEFD5B232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97FF-82B4-4DC9-9BD4-9154BC162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854372-EADF-AEC2-AB99-E00EDE7A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8802A4-B354-353D-7DD6-D47E888C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1B6B-0960-4A95-9870-E0E62FC1E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13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79CEB-5312-5AA4-8582-ADCA0237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E3819-A641-F417-5603-499BFF1CD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11086-8825-3DEA-5127-F5E8768B4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EE8D74-8EE8-B495-11D1-F13CB20A2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CC4D3E-9A18-16CA-DECA-5C370660B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C5D46C-343F-E2F8-482B-83690CE5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97FF-82B4-4DC9-9BD4-9154BC162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F9626A-3117-3212-FD4D-A736A66B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AA62AE-13A6-13AC-D2A6-AE5DD546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1B6B-0960-4A95-9870-E0E62FC1E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56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5B24A-E935-7F1B-BC24-51F58038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B880C5-893E-B012-28DB-CC3B6EB4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97FF-82B4-4DC9-9BD4-9154BC162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BCE6FF-1FEC-1E87-F6D0-23E66385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EB3397-5CBA-9D86-3BA2-977BB863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1B6B-0960-4A95-9870-E0E62FC1E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2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422276-B45F-C105-8708-6017B271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97FF-82B4-4DC9-9BD4-9154BC162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5DD698-A07B-B0AC-C1EA-47E0A3AB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916E8B-0E4B-07CE-574A-565DDC84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1B6B-0960-4A95-9870-E0E62FC1E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7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7DCED-9A92-0579-001D-1A13D8072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36FCB-5CDB-0F92-BF15-E012E89C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C2BDA8-E583-9311-B349-7D44490FE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A97F21-AC45-2FA0-25CC-79A84181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97FF-82B4-4DC9-9BD4-9154BC162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19B2D0-3561-E982-4A47-D2440B81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2084A1-106B-49B4-9C60-DE824FB3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1B6B-0960-4A95-9870-E0E62FC1E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88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012E8-29D3-1F85-72F2-F7AFA544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CDF0E6-99E0-9789-0E2E-161C4B6A1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7893CC-E592-E661-6CF0-D0F597A30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0B1B7F-FD01-F1F1-E3DD-1F3873EB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97FF-82B4-4DC9-9BD4-9154BC162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05221-66DA-4D2E-1484-70C2AA20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484F03-D100-3E8A-4E77-BAEABD15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1B6B-0960-4A95-9870-E0E62FC1E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4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146368-5AC0-F3ED-6C76-45601C5F0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D2E00-7F9A-95E8-6E5C-D5F6BED6F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A7607-FC9C-4B62-58EF-5BC73D71F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97FF-82B4-4DC9-9BD4-9154BC162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99952-317B-C21B-D7F5-D318B3CD0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4E279F-F923-D80E-021C-06913285C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01B6B-0960-4A95-9870-E0E62FC1E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0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994" name="Picture 2" descr="4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0019" name="Picture 3" descr="45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2024-03-10T05:29:07Z</dcterms:created>
  <dcterms:modified xsi:type="dcterms:W3CDTF">2024-03-10T05:29:07Z</dcterms:modified>
</cp:coreProperties>
</file>