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0477D-117D-2FF2-A6C7-0CCB8E497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7F5929-3E37-9A86-3B63-66C383193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2848F4-72DF-15B0-6490-15C74B75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2C8D-9288-4C81-BB4E-1CD8E578A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AB1FC-A18C-6ADD-9694-8AEFC142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0FE1C-D4AE-B4A6-C217-BBA18022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445F-7EB9-4C51-A264-E6181DECE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D731A-3353-29A3-5091-1616A4ED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A81928-CC0A-C9A0-BC1E-B2F636EDD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F0886-D24D-F204-1F96-D3DEAA35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2C8D-9288-4C81-BB4E-1CD8E578A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2DAB5-F79E-17A7-F920-C3D51346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376B3-E6A3-6409-5D4B-65285B33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445F-7EB9-4C51-A264-E6181DECE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27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91406B-63EF-0875-1AE9-41DDD8ACF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FE1655-2D1D-F372-5910-1E69FA5E7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99D67-ECAF-B480-D1A1-634D78AE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2C8D-9288-4C81-BB4E-1CD8E578A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1E039-62A8-849C-BF9F-FAF9ABF0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89FE9-1F54-FC5D-1E5A-04E4AE19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445F-7EB9-4C51-A264-E6181DECE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9FF05-36C1-8188-C770-330D6AC6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56999-591C-B1EC-AED3-E8B5B2815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0DB42-7A2D-2935-819A-20CE677F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2C8D-9288-4C81-BB4E-1CD8E578A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5C309-A0B1-3335-B916-EDC490C3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6A854-33F3-98B5-02E0-66AB88F2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445F-7EB9-4C51-A264-E6181DECE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34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AA8AA-47F0-82CA-3F11-78CCFCF6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6242EC-AE56-C056-0913-06BEE97EE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45C1C-D8A8-C882-9987-8EF8EA41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2C8D-9288-4C81-BB4E-1CD8E578A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2FB63-E0C9-8383-ECF6-7718F32F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A8684-BDEE-9845-578E-E0960FA4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445F-7EB9-4C51-A264-E6181DECE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9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11AE7-BCFD-A964-62A1-C61C4DE4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641F1-8241-EDFB-8041-5431B365F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9A04A2-F93A-B41E-407E-A4E049E88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3C8939-F995-3972-A85F-209C845C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2C8D-9288-4C81-BB4E-1CD8E578A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86189-03F1-1BB9-B486-0BD2785A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2E0D4-245F-D3CA-5DDB-99AADCD5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445F-7EB9-4C51-A264-E6181DECE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3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455D4-5CD5-FD2A-28A9-3E672961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3A9FED-070B-1547-C5BF-4F325EE5C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838EEA-81BB-11D0-B1AD-486D19F7B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EB17DE-31E0-783B-6958-6EFEC1ECC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02414F-69C4-83D6-3D52-96A8C74DB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FC05A6-F67A-7A8E-F72B-191141E7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2C8D-9288-4C81-BB4E-1CD8E578A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3139B1-EA2F-79FB-EF2B-E8A66034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6F8B8E-3EFB-C806-BB1A-5F9227B8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445F-7EB9-4C51-A264-E6181DECE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07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6FFB1-104F-2DEC-7EC3-D848AB29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F0B37B-0BD3-430C-8F79-4098414F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2C8D-9288-4C81-BB4E-1CD8E578A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F4F43F-AE1E-05E8-219C-86186AFE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35A1CE-C523-BD85-B2F7-C15861F5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445F-7EB9-4C51-A264-E6181DECE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53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BFCAC5-7D38-1A42-5F67-EFF01470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2C8D-9288-4C81-BB4E-1CD8E578A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F5BBB8-1B86-12FF-29E1-CD466437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EA47B0-96ED-D378-EC09-60C591FE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445F-7EB9-4C51-A264-E6181DECE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3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B589B-4273-1AFA-7938-C7598450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3CA05-0B66-95F8-E282-6C82C1DD4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CDD625-5400-726D-9E50-5735E398A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9D2D24-1A30-3776-31E1-3752856B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2C8D-9288-4C81-BB4E-1CD8E578A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40074C-7A33-0448-C955-3F1FC86A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127090-294E-C3B2-779C-B3EC6F04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445F-7EB9-4C51-A264-E6181DECE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30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82AE5-F9FC-DD76-41DE-C71AE641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68E009-C96C-DCFE-BE40-4EE00B1EB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571B36-2615-EA02-AA46-4D3950419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3AE09-FE4C-2497-0B42-C90ABF15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2C8D-9288-4C81-BB4E-1CD8E578A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A4A50A-078B-AA56-2E12-13CAD6D9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722F59-F710-3033-5238-423A5A62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445F-7EB9-4C51-A264-E6181DECE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1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389DB7-CA06-1A71-FAC8-193EBA2D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593500-88D6-20EA-D304-1AF891DE7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37651-1F5B-A914-749D-00AD44729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2C8D-9288-4C81-BB4E-1CD8E578A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CB65D-B2DE-2A0B-1E67-5643CEDEF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87506-74DE-E0C5-EE22-EE24DC34A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C445F-7EB9-4C51-A264-E6181DECE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66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42" name="Picture 2" descr="4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2024-03-10T05:29:29Z</dcterms:created>
  <dcterms:modified xsi:type="dcterms:W3CDTF">2024-03-10T05:29:29Z</dcterms:modified>
</cp:coreProperties>
</file>