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449-086C-5C36-064E-B7712939C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4FC291-4852-5E36-3BBF-93222833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560AC-01DD-C37B-DFE3-E6F8B98F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D7118-1389-773A-CEB8-AB085DB0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A762C-7C05-62D6-7966-85AC83AF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90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5E6CB-3F43-7447-CBE8-25406F41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E1C60-3993-F1B6-98A8-581C6EA2C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0577D-C851-6596-7D1B-CBFF50BD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E9C86-7A36-1EB9-EB74-B8AF89EA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7EFE8-A907-9281-6D42-AF43B52C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AB1647-835C-27F4-59D7-AC11ED2A1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CB27B-4DCB-7E65-1217-B9109F39D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7111E-B652-786E-FA11-51EACD04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7D3DB-E0A6-3BB7-E77C-36FCD60C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E440C-8EB6-F874-90D3-1C3FBC51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725AB-4400-0777-6BFA-AE2CE91D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DE762-A050-A7A0-CCFC-0C2118DD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627F8-058E-E0C5-C719-26F6F4A5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DE1A6-84A9-2680-183A-636CEEF0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F8C39-3B6A-24A3-2BC3-F548065C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C4942-80C5-62BE-8F50-0DDDB3A8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D3B71-64EF-92CE-FFA7-23258946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853C6-8ED4-8387-B4EC-BAE8DB31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2E33A-1DBD-313C-EA0E-2C8A055C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F0473-474A-AD8C-00FF-C6C8C44E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1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D2D72-E3E7-E1AD-1CDB-50E4488F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9ABB5-796A-C9B0-5A8F-BD8562E4F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9EAD5-7A7D-BBC8-F88D-D13D93E9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DF6CD-2317-E522-CEA1-7AB62960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CC119-80EF-4F4A-1996-6BAA7F81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BB3A7-6B1E-E8EE-363B-5D363E9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6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CA02-D245-8CC0-2441-565672F8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98A10-7AFB-984E-AD7B-CA0837BC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05E7B6-C14E-9420-3DE6-CE476976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8EDE35-87EE-BF74-B64C-BED066D1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774C51-926F-E600-5D47-86515FB6A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E63C3D-D4FF-174B-4564-7755A32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D4C621-EB91-488E-F2DC-3E37D090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E26324-0610-EBE2-53F9-E130AE6D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4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ABE5-FEE2-23B2-BD4C-4ECD132F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204DD4-7373-3946-C44E-8138358C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C6D269-480A-B1B4-0131-F4152013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C6D64C-45BF-29AA-1760-B462A5A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76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F8F34-9C3A-F464-808D-B7E6A139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9F3341-C5B6-AA94-35DA-F4096643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4C7268-EB17-8FF8-6565-7EC753A6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66B1-DC34-5E9F-A000-80829DFE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095C-5290-BE4E-8B29-2D77C421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9B627-7291-BA82-F24C-67FE1AFE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646530-741C-2991-DF30-E5FFFDFE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7EDED-2682-FE0E-1AE9-462A3EE2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04CF43-63A2-6122-8CA3-C053B5D1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7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3643E-242E-8976-12CD-8EC33DFE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E0CD7C-2C9D-43F6-4881-BDFE046CC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36159-E569-132E-B57E-16789E07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49875-4AEF-2E58-A961-FDDF32D6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2E82F-4DFC-E93C-1C45-A1954165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B188C-9C8A-A87C-D175-7D721155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96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2DED7-39CA-4050-EDAA-D2A9BFFF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9778C-63AC-4624-4D05-40CB13D8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DEE34-366C-B49F-7627-0CB0675CB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6047-0053-4EDB-8584-E0D405AA8D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3CDA0-A935-C5D2-138D-BCCF9D8EF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CE1B9-ED3B-77DA-47DA-C9CD5C39F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819B-C3C6-4491-866A-98F54CB703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8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090" name="Picture 2" descr="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4115" name="Picture 3" descr="46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2024-03-10T05:29:51Z</dcterms:created>
  <dcterms:modified xsi:type="dcterms:W3CDTF">2024-03-10T05:29:51Z</dcterms:modified>
</cp:coreProperties>
</file>