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D9104-5933-DD45-3C16-AE87867DD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A01D5A-8F52-C92C-2325-847D1A559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1DA03D-2C93-6D7B-10BE-6C2EC71E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2151-9887-4CEB-8A50-13331BFE4A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CB58B6-BCD8-352C-C10D-7DD4D450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8085EE-0CAA-971D-6955-BAFA13E7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4373-ED58-4DCE-88BF-E0DB5B112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41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D836C-9F8C-E3C9-0EF7-0EDEE8BC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F69F60-8C1B-951D-613F-E56B3E87A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885EED-33AA-CD68-86ED-3A8FAC23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2151-9887-4CEB-8A50-13331BFE4A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DD655-3052-7AFB-F3A2-FD06B994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DAA65-5CC1-AB9E-C5B6-C3C14029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4373-ED58-4DCE-88BF-E0DB5B112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83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CE0339-470B-1766-EBD7-CDA9E03337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0802EE-678C-FF5A-6356-DBF84089C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2CA51-75F6-12D5-A78B-C35039594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2151-9887-4CEB-8A50-13331BFE4A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3C984F-2513-97E7-2A85-D5F303D57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17B7D-6D0C-B105-6259-95C61B9B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4373-ED58-4DCE-88BF-E0DB5B112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17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10D13-8DA2-00E2-0772-8CE11914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98487B-D401-3FCA-7D08-E7ACAE178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3A737E-CC13-6C63-9BE3-CDA77621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2151-9887-4CEB-8A50-13331BFE4A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DB735B-6FE3-B77C-8165-12A56043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FECEFD-FD5A-7707-2512-E83EEF5E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4373-ED58-4DCE-88BF-E0DB5B112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68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5972B-93E3-C658-BCB9-69F7986D6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0A8528-1429-2AD4-347C-44EFA69DB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49BE78-5142-2AEF-E331-224EF401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2151-9887-4CEB-8A50-13331BFE4A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AFAF7D-7B76-D70F-228A-24882B69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79559F-E9E7-607D-F524-AD2D011B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4373-ED58-4DCE-88BF-E0DB5B112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07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A21F2-B588-957A-3C45-66D2E879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CCD025-7A7F-B130-8D22-3D71496D2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2A2AE1-6212-E7DB-5838-E2E98549F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A3622A-8D6D-31F7-2294-2B6954CA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2151-9887-4CEB-8A50-13331BFE4A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E86245-BF54-E919-DCF2-F858B738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ACD208-88D4-12C3-61F0-3E23D0E1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4373-ED58-4DCE-88BF-E0DB5B112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66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0B7B6-DA8F-BA71-E970-E5BD96E67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75B275-A62C-12BA-EE14-C30BB14A2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072E8F-5ECA-68F6-20B8-E2CAEEC57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60D08E-6C0A-9E60-635E-9E6E570D7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6DAB01-C04A-3F2F-FD71-8FD52B5AF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BC4EF3-AFC2-23A1-9F1C-5C96F7F1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2151-9887-4CEB-8A50-13331BFE4A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27375D-F923-1927-AA57-564279C9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10E08E-16C6-B534-E846-0628E872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4373-ED58-4DCE-88BF-E0DB5B112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53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A646D-A74F-E816-18DC-8F8A614B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D2511D-6359-30FC-EBD3-0DEED9520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2151-9887-4CEB-8A50-13331BFE4A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7CE932-D413-5A4E-8610-6ECB17A9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40578B-5AC6-7865-416F-07024D30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4373-ED58-4DCE-88BF-E0DB5B112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76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274157-D8E1-5219-D68B-D4125CB30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2151-9887-4CEB-8A50-13331BFE4A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68830F-4A9E-A28A-5EB8-9F1AF63E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BFC6C0-5E52-C995-172C-D562B6CD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4373-ED58-4DCE-88BF-E0DB5B112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04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0C769-AF84-18B0-94F8-864488D3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11CEA-EDD2-F39E-3F1F-3FD98B322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A0FB66-5068-5058-FD03-3CF44D33D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8F03B7-65E5-7580-6DE2-EE2B9F98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2151-9887-4CEB-8A50-13331BFE4A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471D55-CE67-17DA-40FE-48DE81BC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3FDAE7-9503-20D7-744A-2746635B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4373-ED58-4DCE-88BF-E0DB5B112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05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FB5FB-AB1A-0915-FE43-997B1E685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AA2DC1-24AE-068E-06E8-2361E7DFF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A496BF-51A6-BCE6-BA75-DBCB8A484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869E59-7A06-2D65-F831-1CC062DE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2151-9887-4CEB-8A50-13331BFE4A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000595-CBCB-11AC-C66E-8B38B669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077CA5-4CC9-3106-8491-568255AEF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4373-ED58-4DCE-88BF-E0DB5B112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85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6E6186-0EE2-1D4C-4464-8F41A62FC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EC7F03-112F-3337-B4D5-A82D75F4C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B47FC-2171-7B89-DBA0-47AC54A43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82151-9887-4CEB-8A50-13331BFE4A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E84DC1-736F-101A-B221-F49BEADE4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066978-5875-85E8-C432-AE0B2E234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A4373-ED58-4DCE-88BF-E0DB5B112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04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090" name="Picture 2" descr="4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4115" name="Picture 3" descr="46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2024-03-10T05:30:02Z</dcterms:created>
  <dcterms:modified xsi:type="dcterms:W3CDTF">2024-03-10T05:30:02Z</dcterms:modified>
</cp:coreProperties>
</file>