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19A2B-F464-A405-5E11-ED1559413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6FB2F4-E760-7E76-C8FB-9020E1950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E59C9-14AA-5B14-6BBD-D204C924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071-6E02-4ECE-AEC9-E3B3FC6B0E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F223E-077A-93EF-ED16-62DE0117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8E2EB-A7C3-8C12-4BE5-00F7835E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FF03-9521-461A-952A-77BE69ACB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0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70DA-B21F-4DFB-BD51-5AD423CE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AB5CB7-305F-158A-BBCC-441E02A53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D2EE7-03C9-198A-B8E1-B101AFBA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071-6E02-4ECE-AEC9-E3B3FC6B0E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325FB-F686-A492-6F34-4FF4FD12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072E9-4345-1121-D944-5848F6A3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FF03-9521-461A-952A-77BE69ACB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85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ED7AD4-BB9C-C51D-988C-C024FF9E4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50C62C-5C54-7537-32FB-A3B2D57C6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336A9-B328-F418-1FDD-891A7B3D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071-6E02-4ECE-AEC9-E3B3FC6B0E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63B57-C8DB-99B2-F9AD-A01EB470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57312-30E6-430B-DC85-C834C646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FF03-9521-461A-952A-77BE69ACB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3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23F8C-8F9A-3724-43D8-93C2D9CF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F9428-3C6E-474A-D4AC-EEB95EFE9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F2A8B-ABB3-BAB2-1032-17F6E49C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071-6E02-4ECE-AEC9-E3B3FC6B0E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55E07-2B10-7E9D-2D29-A74FF34B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81B76-E85F-69D4-4671-A44132CF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FF03-9521-461A-952A-77BE69ACB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5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2310F-2C7F-B80E-ADFB-1A0D81E01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40695-C4B1-FC32-98B4-504824D6E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70329-6D0E-C33E-3A05-07A251B6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071-6E02-4ECE-AEC9-E3B3FC6B0E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D4592-0CFE-483F-9C16-ADC93FB2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59C026-EF41-911F-06EF-5334E861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FF03-9521-461A-952A-77BE69ACB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8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956DB-A8CA-A331-285E-C782AB70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65E86-F05D-D817-F1F1-908C3832F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73592B-F593-39D4-005D-6A266BF35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B067A4-E903-B3C3-737F-83D9CA8C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071-6E02-4ECE-AEC9-E3B3FC6B0E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ACDCE-6D61-F1E4-BD5F-9437F16D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F410A-5183-EA62-4119-A6AC0B92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FF03-9521-461A-952A-77BE69ACB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04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97C82-0F73-F703-F663-C17F32EB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F2D99-604A-EE0E-EC88-D5D8ACF0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F0F1DF-D91B-3B85-3045-09840E172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65175B-2386-A66A-E530-DA8FA6335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021761-FE85-5857-1D3B-6BD046674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2CCB95-8C51-FB9F-D9F7-10E8F30D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071-6E02-4ECE-AEC9-E3B3FC6B0E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20ED03-0B38-09F8-4568-93102EC2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DCB666-13C4-A1F0-42F9-55000B57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FF03-9521-461A-952A-77BE69ACB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2F1C2-5D27-AA9A-FB68-E4A46BB1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F40EEF-58AC-820D-A215-FF2CA29D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071-6E02-4ECE-AEC9-E3B3FC6B0E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3A05AF-380E-39DC-8928-E4218920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637C49-875D-36F6-A8C3-62B31393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FF03-9521-461A-952A-77BE69ACB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CEC603-60B4-D2CC-7A52-AA3F850B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071-6E02-4ECE-AEC9-E3B3FC6B0E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E9D675-D744-DDA0-3E41-D58B3977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01D5DA-3698-2F1F-6DA6-7F42E27D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FF03-9521-461A-952A-77BE69ACB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26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037DD-5801-B372-449F-1231CEB9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3A851-5BC6-9BC7-D2AC-7BD0830A2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3B9058-8523-282E-66E9-687E51773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4F232-340B-66B1-DBB3-FADF920F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071-6E02-4ECE-AEC9-E3B3FC6B0E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9AF53B-FF26-C86D-8E0E-D1D65FC5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6BABCE-5620-481E-8ACB-DA3E8A3F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FF03-9521-461A-952A-77BE69ACB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18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C92B7-28C4-39A2-4B3F-1268D47D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1A8364-33A5-327C-D408-8FA0CF028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631DA9-39CD-7E71-FA64-6F2FAAA68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AF60C-AE33-A79F-1E07-17B01072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E071-6E02-4ECE-AEC9-E3B3FC6B0E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330BF5-AA14-A838-B670-F8A47CEB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CAD332-423C-A0CD-FC60-B58DB098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FF03-9521-461A-952A-77BE69ACB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2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0ED8DB-0BF0-EEA2-C2DF-E6EDE94A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19DDD6-BC98-3145-8308-73855D97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39A6A-6AF1-E0DD-5C52-867D5CFEA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EE071-6E02-4ECE-AEC9-E3B3FC6B0E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222A8-7B3E-B9A5-A9C5-C2C26DC67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F3F4B-7096-38FC-C5D2-FA444A5F8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BFF03-9521-461A-952A-77BE69ACB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3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138" name="Picture 2" descr="4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2024-03-10T05:30:12Z</dcterms:created>
  <dcterms:modified xsi:type="dcterms:W3CDTF">2024-03-10T05:30:12Z</dcterms:modified>
</cp:coreProperties>
</file>