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5AAD1-F900-9E85-CF34-8F10C3965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C799D-915E-CA19-D550-C75A624FB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5F8C0-4844-4FC1-742E-1333694B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F1991-9C7E-B980-3242-A549CEFC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D55FD-83BD-899B-4FB5-8D17712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22484-2FC1-046E-5848-CE391F1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3BEAD-53B1-C900-A7E7-D7AB6256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E9CC8-2AD9-173A-B273-583A60F7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6C059-B9E1-758B-AB14-CDD1F891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FE778-E146-2B06-15EF-98E7C9D7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7B94E9-58A3-33A1-609C-4DB6A446B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9AD70-2845-E207-66BD-2760AD6B4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AA53E-1FF1-3819-B473-2435DC41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38860-2E22-E188-FCA2-34555A65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1F82F-107A-5CDF-6424-3DEF28BE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526B7-4979-9848-7C7C-EDA79145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40FE1-5DDD-7860-ACF3-0E6B3A72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C3D95-ACFE-6E6A-641F-E2234FC7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89E2D-C725-6B30-D1CE-F68FB666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674C7-0F8F-C5F5-65EA-5C474C95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80A71-857F-AA6B-5EB4-5C25F6E4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FBBF1-1649-EB8B-1A94-A0CBDB83C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83207-7939-9CF9-EC7E-9899D594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89565-E8E9-A23B-8F90-1D1CFC6B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35721-EACA-4FA0-E9D5-ED2A677B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047E-7FED-15AB-C9E1-A2751C0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E5242-B35B-1D9B-BCC3-93E7FE52D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D46DE2-2416-F981-6265-0496A8AA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B9AFA-14D8-6DD8-CFB0-63CAF14C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26DF8-DC99-A15F-3E5F-24073D95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025A7-492B-4D8C-C73D-140C65A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6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847F-BF54-6B73-F63E-3518D15A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1D10E-DEEA-0F7C-91F1-87032CFB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1AB02-057F-FF68-DABD-B3423D55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99F9E-EB8A-4186-BD8A-510EC8BE3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6547E0-BD01-995D-5720-672FBDC3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39D73E-D1FF-6037-5A7B-2882D286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346A79-FF90-36C6-3144-6E8BB797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44438-C029-DC9B-B67B-0153B00B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7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B900E-DEA1-B8C9-B709-A399FAE4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BB745-B21F-FECF-DEDD-31E1D733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663CF8-7581-4A89-F4D4-E49C5043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7316A6-7B3B-EE09-29C8-AE4A5473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4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F91131-5977-1115-B79F-B061D589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7A0EC1-5F45-51D5-1D57-46F112FA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58370-25AF-4222-7A8C-EB92BD7D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BEDC-DCF0-6662-8F8D-73FABAAB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9AC36-12AA-5492-22ED-65818341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4D088-796A-06E8-4ED6-C5427E44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C946A-1949-3434-8E20-C94E7696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B15F3-5657-80DC-FF12-46270B8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0A8AD-1B1C-C2EB-3E5D-A297B9B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6557-3D28-266C-8FFA-827652C8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DE483-7543-EE1D-6318-2D03435B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771A4-12EF-71E5-911B-73C4B79E5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5CE25-C16C-89D3-5A82-A5992EA5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4ADD9-C5DD-2E51-6839-A6174DF1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541A3-BA3F-E168-25DB-749ABAD0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3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886245-C8EA-4889-4F8D-DFE8C2CF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38487-8612-7D22-D2AE-E6DDB7AB3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6A5E-FB3B-298B-C3E3-89E7F1A7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F927-0A75-4616-90B3-18E7F87624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D0B-AC88-E1B7-0EBD-63253F31D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3BC7D-AEC3-A160-3B64-1F9D49854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8E6A-851C-4B1B-9362-2B6875B7F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8" name="Picture 2" descr="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2024-03-10T05:30:24Z</dcterms:created>
  <dcterms:modified xsi:type="dcterms:W3CDTF">2024-03-10T05:30:24Z</dcterms:modified>
</cp:coreProperties>
</file>